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158361922a4629" /><Relationship Type="http://schemas.openxmlformats.org/officeDocument/2006/relationships/extended-properties" Target="/docProps/app.xml" Id="R7738df44cb924d87" /><Relationship Type="http://schemas.openxmlformats.org/officeDocument/2006/relationships/officeDocument" Target="/ppt/presentation.xml" Id="R36067489387444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c4c0a4dd0644b6"/>
  </p:sldMasterIdLst>
  <p:notesMasterIdLst>
    <p:notesMasterId xmlns:r="http://schemas.openxmlformats.org/officeDocument/2006/relationships" r:id="R1248b9bd46be4ac2"/>
  </p:notesMasterIdLst>
  <p:sldIdLst>
    <p:sldId xmlns:r="http://schemas.openxmlformats.org/officeDocument/2006/relationships" id="256" r:id="R8fe64425501649fe"/>
    <p:sldId xmlns:r="http://schemas.openxmlformats.org/officeDocument/2006/relationships" id="257" r:id="R95f840280f0141ca"/>
    <p:sldId xmlns:r="http://schemas.openxmlformats.org/officeDocument/2006/relationships" id="258" r:id="Rae877d5d257648ca"/>
    <p:sldId xmlns:r="http://schemas.openxmlformats.org/officeDocument/2006/relationships" id="259" r:id="Rce8facd8e74b4d55"/>
    <p:sldId xmlns:r="http://schemas.openxmlformats.org/officeDocument/2006/relationships" id="260" r:id="R071f2ff10e514715"/>
    <p:sldId xmlns:r="http://schemas.openxmlformats.org/officeDocument/2006/relationships" id="261" r:id="Rce071ade4e6d41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b544a372f049d7" /><Relationship Type="http://schemas.openxmlformats.org/officeDocument/2006/relationships/slideMaster" Target="/ppt/slideMasters/slideMaster1.xml" Id="Re5c4c0a4dd0644b6" /><Relationship Type="http://schemas.openxmlformats.org/officeDocument/2006/relationships/notesMaster" Target="/ppt/notesMasters/notesMaster1.xml" Id="R1248b9bd46be4ac2" /><Relationship Type="http://schemas.openxmlformats.org/officeDocument/2006/relationships/presProps" Target="/ppt/presProps.xml" Id="Ref9c48477f5d4641" /><Relationship Type="http://schemas.openxmlformats.org/officeDocument/2006/relationships/viewProps" Target="/ppt/viewProps.xml" Id="Rf1777a4652f94271" /><Relationship Type="http://schemas.openxmlformats.org/officeDocument/2006/relationships/tableStyles" Target="/ppt/tableStyles.xml" Id="R269e3b440a1146cd" /><Relationship Type="http://schemas.openxmlformats.org/officeDocument/2006/relationships/slide" Target="/ppt/slides/slide1.xml" Id="R8fe64425501649fe" /><Relationship Type="http://schemas.openxmlformats.org/officeDocument/2006/relationships/slide" Target="/ppt/slides/slide2.xml" Id="R95f840280f0141ca" /><Relationship Type="http://schemas.openxmlformats.org/officeDocument/2006/relationships/slide" Target="/ppt/slides/slide3.xml" Id="Rae877d5d257648ca" /><Relationship Type="http://schemas.openxmlformats.org/officeDocument/2006/relationships/slide" Target="/ppt/slides/slide4.xml" Id="Rce8facd8e74b4d55" /><Relationship Type="http://schemas.openxmlformats.org/officeDocument/2006/relationships/slide" Target="/ppt/slides/slide5.xml" Id="R071f2ff10e514715" /><Relationship Type="http://schemas.openxmlformats.org/officeDocument/2006/relationships/slide" Target="/ppt/slides/slide6.xml" Id="Rce071ade4e6d41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52c3b1c8a643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2e8878af9943ca" /><Relationship Type="http://schemas.openxmlformats.org/officeDocument/2006/relationships/notesMaster" Target="/ppt/notesMasters/notesMaster1.xml" Id="R29f1d630b9894d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fb1c99646741b3" /><Relationship Type="http://schemas.openxmlformats.org/officeDocument/2006/relationships/notesMaster" Target="/ppt/notesMasters/notesMaster1.xml" Id="Rf80c28d3042e40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5cc1e42640421e" /><Relationship Type="http://schemas.openxmlformats.org/officeDocument/2006/relationships/notesMaster" Target="/ppt/notesMasters/notesMaster1.xml" Id="R0521cc67a5944a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eb70f11fa44762" /><Relationship Type="http://schemas.openxmlformats.org/officeDocument/2006/relationships/notesMaster" Target="/ppt/notesMasters/notesMaster1.xml" Id="R6f9e45d9df3e4f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1f7379b7ae4b03" /><Relationship Type="http://schemas.openxmlformats.org/officeDocument/2006/relationships/notesMaster" Target="/ppt/notesMasters/notesMaster1.xml" Id="R50ace8c993be47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ec431a165f484e" /><Relationship Type="http://schemas.openxmlformats.org/officeDocument/2006/relationships/notesMaster" Target="/ppt/notesMasters/notesMaster1.xml" Id="R704643c9e5ff4f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b4a272a4a34f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dd12e64762409f" /><Relationship Type="http://schemas.openxmlformats.org/officeDocument/2006/relationships/slideLayout" Target="/ppt/slideLayouts/slideLayout1.xml" Id="R94a63e8823f447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a63e8823f447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bb4cc14eb4ab8" /><Relationship Type="http://schemas.openxmlformats.org/officeDocument/2006/relationships/image" Target="/ppt/media/image.png" Id="R97521df3e3dd46a0" /><Relationship Type="http://schemas.openxmlformats.org/officeDocument/2006/relationships/notesSlide" Target="/ppt/notesSlides/notesSlide1.xml" Id="R406850d2823b40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fd851dfec4eb8" /><Relationship Type="http://schemas.openxmlformats.org/officeDocument/2006/relationships/image" Target="/ppt/media/image.png" Id="Rd7db38a92c7b49b4" /><Relationship Type="http://schemas.openxmlformats.org/officeDocument/2006/relationships/notesSlide" Target="/ppt/notesSlides/notesSlide2.xml" Id="Re8425f6440f843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8ef6fd5cb14f82" /><Relationship Type="http://schemas.openxmlformats.org/officeDocument/2006/relationships/image" Target="/ppt/media/image2.png" Id="R99a18e40dce746ee" /><Relationship Type="http://schemas.openxmlformats.org/officeDocument/2006/relationships/image" Target="/ppt/media/image.png" Id="Ra30bd618d69f4f37" /><Relationship Type="http://schemas.openxmlformats.org/officeDocument/2006/relationships/image" Target="/ppt/media/image3.png" Id="R4d3dd011f51f4d4c" /><Relationship Type="http://schemas.openxmlformats.org/officeDocument/2006/relationships/notesSlide" Target="/ppt/notesSlides/notesSlide3.xml" Id="R6e742d49090848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c1b69531864197" /><Relationship Type="http://schemas.openxmlformats.org/officeDocument/2006/relationships/image" Target="/ppt/media/image.png" Id="R26f9f32e8e2b4cb5" /><Relationship Type="http://schemas.openxmlformats.org/officeDocument/2006/relationships/image" Target="/ppt/media/image4.png" Id="Re60fd10693df4a9b" /><Relationship Type="http://schemas.openxmlformats.org/officeDocument/2006/relationships/image" Target="/ppt/media/image5.png" Id="Rc4d51c5d39934def" /><Relationship Type="http://schemas.openxmlformats.org/officeDocument/2006/relationships/notesSlide" Target="/ppt/notesSlides/notesSlide4.xml" Id="Rafc9d84c8e3d482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b8b59d3684f45" /><Relationship Type="http://schemas.openxmlformats.org/officeDocument/2006/relationships/image" Target="/ppt/media/image2.png" Id="Rdef1ae6f0d2945a2" /><Relationship Type="http://schemas.openxmlformats.org/officeDocument/2006/relationships/image" Target="/ppt/media/image6.png" Id="Rec268c65aea54468" /><Relationship Type="http://schemas.openxmlformats.org/officeDocument/2006/relationships/notesSlide" Target="/ppt/notesSlides/notesSlide5.xml" Id="Rdac1b001300947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8dd535556448b" /><Relationship Type="http://schemas.openxmlformats.org/officeDocument/2006/relationships/image" Target="/ppt/media/image7.png" Id="R3e74d0b22c7b4dc2" /><Relationship Type="http://schemas.openxmlformats.org/officeDocument/2006/relationships/image" Target="/ppt/media/image8.png" Id="R6ebdfa9d9b8d455f" /><Relationship Type="http://schemas.openxmlformats.org/officeDocument/2006/relationships/image" Target="/ppt/media/image9.png" Id="R3bce8970b5914424" /><Relationship Type="http://schemas.openxmlformats.org/officeDocument/2006/relationships/image" Target="/ppt/media/image10.png" Id="R734c9e6ed74d4590" /><Relationship Type="http://schemas.openxmlformats.org/officeDocument/2006/relationships/image" Target="/ppt/media/image11.png" Id="Re19ef1b237b04fbf" /><Relationship Type="http://schemas.openxmlformats.org/officeDocument/2006/relationships/image" Target="/ppt/media/image12.png" Id="R6d99b2ef19e44af0" /><Relationship Type="http://schemas.openxmlformats.org/officeDocument/2006/relationships/image" Target="/ppt/media/image13.png" Id="R69adddaa44fb4a2f" /><Relationship Type="http://schemas.openxmlformats.org/officeDocument/2006/relationships/notesSlide" Target="/ppt/notesSlides/notesSlide6.xml" Id="Ref629cea858a4dc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over-left-red">
            <a:extLst xmlns:a="http://schemas.openxmlformats.org/drawingml/2006/main">
              <a:ext uri="{FF2B5EF4-FFF2-40B4-BE49-F238E27FC236}">
                <a16:creationId xmlns:a16="http://schemas.microsoft.com/office/drawing/2014/main" id="{4B5F9273-2CE3-4962-98FC-BAA5A212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0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001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cover-right-black">
            <a:extLst xmlns:a="http://schemas.openxmlformats.org/drawingml/2006/main">
              <a:ext uri="{FF2B5EF4-FFF2-40B4-BE49-F238E27FC236}">
                <a16:creationId xmlns:a16="http://schemas.microsoft.com/office/drawing/2014/main" id="{9294A28C-B63F-4772-9B86-949FF5D9D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0"/>
            <a:ext cx="2590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050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cover-right-red">
            <a:extLst xmlns:a="http://schemas.openxmlformats.org/drawingml/2006/main">
              <a:ext uri="{FF2B5EF4-FFF2-40B4-BE49-F238E27FC236}">
                <a16:creationId xmlns:a16="http://schemas.microsoft.com/office/drawing/2014/main" id="{DB63BB2C-6293-4C31-B9EA-81B0DA6B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001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0A4AD15-06A6-4616-BF68-4FA1C9C6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962485"/>
            <a:ext cx="647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defRPr>
            </a:pPr>
            <a:r>
              <a:rPr sz="285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rPr>
              <a:t>品牌视觉识别基础规范</a:t>
            </a:r>
            <a:endParaRPr sz="4500" b="1">
              <a:solidFill>
                <a:srgbClr val="111111"/>
              </a:solidFill>
              <a:latin typeface="Alibaba PuHuiTi 3.0 115 Black"/>
              <a:ea typeface="Alibaba PuHuiTi 3.0 115 Black"/>
              <a:cs typeface="Alibaba PuHuiTi 3.0 115 Black"/>
            </a:endParaRPr>
          </a:p>
        </p:txBody>
      </p:sp>
      <p:sp>
        <p:nvSpPr>
          <p:cNvPr id="7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2EC72D1C-27D5-4A1F-A2AA-4CDCA948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01671"/>
            <a:ext cx="676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E6001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60018"/>
                </a:solidFill>
                <a:latin typeface="Arial"/>
                <a:ea typeface="Arial"/>
                <a:cs typeface="Arial"/>
              </a:rPr>
              <a:t>QHD BRAND VISUAL IDENTITY SYSTEM</a:t>
            </a:r>
          </a:p>
        </p:txBody>
      </p:sp>
      <p:sp>
        <p:nvSpPr>
          <p:cNvPr id="8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1DDC907A-9278-4F22-80CC-66B7570D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2484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BASIC GUIDELINES · V1.0</a:t>
            </a:r>
          </a:p>
        </p:txBody>
      </p:sp>
      <p:sp>
        <p:nvSpPr>
          <p:cNvPr id="9" name="cover-spine">
            <a:extLst xmlns:a="http://schemas.openxmlformats.org/drawingml/2006/main">
              <a:ext uri="{FF2B5EF4-FFF2-40B4-BE49-F238E27FC236}">
                <a16:creationId xmlns:a16="http://schemas.microsoft.com/office/drawing/2014/main" id="{4BD3E178-269B-4DEE-858F-084A477B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28155"/>
            <a:ext cx="2019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QHD</a:t>
            </a:r>
          </a:p>
          <a:p xmlns:a="http://schemas.openxmlformats.org/drawingml/2006/main">
            <a:pPr algn="r">
              <a:lnSpc>
                <a:spcPct val="95000"/>
              </a:lnSpc>
              <a:buNone/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BRAND</a:t>
            </a:r>
            <a:endParaRPr sz="3150" b="1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r">
              <a:lnSpc>
                <a:spcPct val="95000"/>
              </a:lnSpc>
              <a:buNone/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</a:t>
            </a:r>
            <a:endParaRPr sz="3150" b="1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cover-spine-brand">
            <a:extLst xmlns:a="http://schemas.openxmlformats.org/drawingml/2006/main">
              <a:ext uri="{FF2B5EF4-FFF2-40B4-BE49-F238E27FC236}">
                <a16:creationId xmlns:a16="http://schemas.microsoft.com/office/drawing/2014/main" id="{179F95B4-EC8B-48FA-9A7E-EB5AD442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55626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VISUAL IDENTITY</a:t>
            </a:r>
          </a:p>
        </p:txBody>
      </p:sp>
      <p:sp>
        <p:nvSpPr>
          <p:cNvPr id="11" name="footer-label-1">
            <a:extLst xmlns:a="http://schemas.openxmlformats.org/drawingml/2006/main">
              <a:ext uri="{FF2B5EF4-FFF2-40B4-BE49-F238E27FC236}">
                <a16:creationId xmlns:a16="http://schemas.microsoft.com/office/drawing/2014/main" id="{4618D3BE-EBFD-4C08-A450-9A03B5E28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496050"/>
            <a:ext cx="4000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7E8188"/>
                </a:solidFill>
                <a:latin typeface="Arial"/>
                <a:ea typeface="Arial"/>
                <a:cs typeface="Arial"/>
              </a:rPr>
              <a:t>2026.08 · QHD LAB</a:t>
            </a:r>
            <a:endParaRPr sz="900">
              <a:solidFill>
                <a:srgbClr val="5F6266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12" name="footer-page-1">
            <a:extLst xmlns:a="http://schemas.openxmlformats.org/drawingml/2006/main">
              <a:ext uri="{FF2B5EF4-FFF2-40B4-BE49-F238E27FC236}">
                <a16:creationId xmlns:a16="http://schemas.microsoft.com/office/drawing/2014/main" id="{502C6F05-FDDC-4151-AD90-2883F181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0" y="6477000"/>
            <a:ext cx="3619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61BCDAF-2FFE-22A4-5B31-912A7979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20771"/>
            <a:ext cx="2623073" cy="884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2200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0" name="图片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521df3e3dd46a0"/>
          <a:srcRect xmlns:a="http://schemas.openxmlformats.org/drawingml/2006/main" l="6150" t="13266" r="55733" b="654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003300" y="2056905"/>
            <a:ext cx="2368550" cy="75712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56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eyebrow-13">
            <a:extLst xmlns:a="http://schemas.openxmlformats.org/drawingml/2006/main">
              <a:ext uri="{FF2B5EF4-FFF2-40B4-BE49-F238E27FC236}">
                <a16:creationId xmlns:a16="http://schemas.microsoft.com/office/drawing/2014/main" id="{62B821AC-BC8C-48E1-90D2-AFA2BD00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01 / LOGO SYSTEM</a:t>
            </a:r>
          </a:p>
        </p:txBody>
      </p:sp>
      <p:sp>
        <p:nvSpPr>
          <p:cNvPr id="2" name="title-13">
            <a:extLst xmlns:a="http://schemas.openxmlformats.org/drawingml/2006/main">
              <a:ext uri="{FF2B5EF4-FFF2-40B4-BE49-F238E27FC236}">
                <a16:creationId xmlns:a16="http://schemas.microsoft.com/office/drawing/2014/main" id="{6F52F4E4-F7E6-4A6F-9D48-8EDB0A94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0550"/>
            <a:ext cx="6858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defRPr>
            </a:pPr>
            <a:r>
              <a: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rPr>
              <a:t>三种组合</a:t>
            </a:r>
            <a:r>
              <a: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rPr>
              <a:t>标识</a:t>
            </a:r>
            <a:endParaRPr sz="3300" b="1">
              <a:solidFill>
                <a:srgbClr val="111111"/>
              </a:solidFill>
              <a:latin typeface="Alibaba PuHuiTi 3 115 Black"/>
              <a:ea typeface="Alibaba PuHuiTi 3 115 Black"/>
              <a:cs typeface="Alibaba PuHuiTi 3 115 Black"/>
            </a:endParaRPr>
          </a:p>
        </p:txBody>
      </p:sp>
      <p:sp>
        <p:nvSpPr>
          <p:cNvPr id="3" name="subtitle-13">
            <a:extLst xmlns:a="http://schemas.openxmlformats.org/drawingml/2006/main">
              <a:ext uri="{FF2B5EF4-FFF2-40B4-BE49-F238E27FC236}">
                <a16:creationId xmlns:a16="http://schemas.microsoft.com/office/drawing/2014/main" id="{AFF00E72-BB08-4E87-9193-82F03479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762000"/>
            <a:ext cx="417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7E8188"/>
                </a:solidFill>
                <a:latin typeface="Arial"/>
                <a:ea typeface="Arial"/>
                <a:cs typeface="Arial"/>
              </a:rPr>
              <a:t>THREE LOGO LOCKUPS</a:t>
            </a:r>
          </a:p>
        </p:txBody>
      </p:sp>
      <p:sp>
        <p:nvSpPr>
          <p:cNvPr id="4" name="header-rule-13">
            <a:extLst xmlns:a="http://schemas.openxmlformats.org/drawingml/2006/main">
              <a:ext uri="{FF2B5EF4-FFF2-40B4-BE49-F238E27FC236}">
                <a16:creationId xmlns:a16="http://schemas.microsoft.com/office/drawing/2014/main" id="{88A01450-2682-4D99-AF69-3C72A387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00150"/>
            <a:ext cx="1066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001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footer-label-13">
            <a:extLst xmlns:a="http://schemas.openxmlformats.org/drawingml/2006/main">
              <a:ext uri="{FF2B5EF4-FFF2-40B4-BE49-F238E27FC236}">
                <a16:creationId xmlns:a16="http://schemas.microsoft.com/office/drawing/2014/main" id="{27ADC9AE-07E0-4A1A-8B79-427426F45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4000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QHD LAB BRAND VISUAL IDENTITY</a:t>
            </a:r>
          </a:p>
        </p:txBody>
      </p:sp>
      <p:sp>
        <p:nvSpPr>
          <p:cNvPr id="6" name="footer-page-13">
            <a:extLst xmlns:a="http://schemas.openxmlformats.org/drawingml/2006/main">
              <a:ext uri="{FF2B5EF4-FFF2-40B4-BE49-F238E27FC236}">
                <a16:creationId xmlns:a16="http://schemas.microsoft.com/office/drawing/2014/main" id="{58A39DBB-AB5C-496E-9BEE-E0C99E4C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0" y="6477000"/>
            <a:ext cx="3619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main-body-collage">
            <a:extLst xmlns:a="http://schemas.openxmlformats.org/drawingml/2006/main">
              <a:ext uri="{FF2B5EF4-FFF2-40B4-BE49-F238E27FC236}">
                <a16:creationId xmlns:a16="http://schemas.microsoft.com/office/drawing/2014/main" id="{8F121531-B379-455C-9BD9-A7729955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28750"/>
            <a:ext cx="11239500" cy="4705350"/>
          </a:xfrm>
          <a:prstGeom xmlns:a="http://schemas.openxmlformats.org/drawingml/2006/main" prst="roundRect">
            <a:avLst>
              <a:gd name="adj" fmla="val 3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  <a:prstDash val="solid"/>
          </a:ln>
          <a:effectLst xmlns:a="http://schemas.openxmlformats.org/drawingml/2006/main">
            <a:outerShdw blurRad="381000" sx="102000" sy="102000" algn="ctr" rotWithShape="0">
              <a:prstClr val="black">
                <a:alpha val="5000"/>
              </a:prst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6" name="图片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b38a92c7b49b4"/>
          <a:srcRect xmlns:a="http://schemas.openxmlformats.org/drawingml/2006/main" l="0" t="10346" r="52695" b="639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3588205" y="2288444"/>
            <a:ext cx="2946765" cy="915955"/>
          </a:xfrm>
          <a:prstGeom xmlns:a="http://schemas.openxmlformats.org/drawingml/2006/main" prst="rect">
            <a:avLst/>
          </a:prstGeom>
        </p:spPr>
      </p:pic>
      <p:pic>
        <p:nvPicPr>
          <p:cNvPr id="47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b38a92c7b49b4"/>
          <a:srcRect xmlns:a="http://schemas.openxmlformats.org/drawingml/2006/main" l="415" t="35063" r="56677" b="3920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3639269" y="3408230"/>
            <a:ext cx="2672858" cy="915955"/>
          </a:xfrm>
          <a:prstGeom xmlns:a="http://schemas.openxmlformats.org/drawingml/2006/main" prst="rect">
            <a:avLst/>
          </a:prstGeom>
        </p:spPr>
      </p:pic>
      <p:pic>
        <p:nvPicPr>
          <p:cNvPr id="48" name="图片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b38a92c7b49b4"/>
          <a:srcRect xmlns:a="http://schemas.openxmlformats.org/drawingml/2006/main" l="415" t="62047" r="55900" b="122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3617692" y="4622434"/>
            <a:ext cx="2721229" cy="915955"/>
          </a:xfrm>
          <a:prstGeom xmlns:a="http://schemas.openxmlformats.org/drawingml/2006/main" prst="rect">
            <a:avLst/>
          </a:prstGeom>
        </p:spPr>
      </p:pic>
      <p:sp>
        <p:nvSpPr>
          <p:cNvPr id="12" name="main-body-divider-2">
            <a:extLst xmlns:a="http://schemas.openxmlformats.org/drawingml/2006/main">
              <a:ext uri="{FF2B5EF4-FFF2-40B4-BE49-F238E27FC236}">
                <a16:creationId xmlns:a16="http://schemas.microsoft.com/office/drawing/2014/main" id="{41FD5B70-B91D-494E-BFCF-2E12AD71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4373" y="2503364"/>
            <a:ext cx="19050" cy="291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4C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F35DE7D-0843-46EE-8C34-B689C2FF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88" y="2231691"/>
            <a:ext cx="196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E6001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6001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FAC1B96-C860-4AB6-B7B8-11562F82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012" y="2233093"/>
            <a:ext cx="2305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65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主标组合</a:t>
            </a:r>
            <a:endParaRPr sz="1650" b="1">
              <a:solidFill>
                <a:srgbClr val="111111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A6D068A-5C7D-49F2-9B20-40F6915E4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319" y="2558503"/>
            <a:ext cx="2232436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8000"/>
              </a:lnSpc>
              <a:buNone/>
              <a:def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产品</a:t>
            </a:r>
            <a:r>
              <a:rPr sz="120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LOGO</a:t>
            </a:r>
            <a:r>
              <a:rPr sz="120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等</a:t>
            </a:r>
            <a:endParaRPr sz="1200">
              <a:solidFill>
                <a:srgbClr val="7E818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  <a:p xmlns:a="http://schemas.openxmlformats.org/drawingml/2006/main">
            <a:pPr algn="ctr">
              <a:lnSpc>
                <a:spcPct val="118000"/>
              </a:lnSpc>
              <a:buNone/>
              <a:def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20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不适合小文字的场景</a:t>
            </a:r>
            <a:endParaRPr sz="1200" b="0">
              <a:solidFill>
                <a:srgbClr val="7E818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9584103C-A247-4477-9FF3-FBEDA4CE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88" y="3445274"/>
            <a:ext cx="247912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E6001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6001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500BFBC-2C6F-4BD7-A108-664A593A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533" y="3417676"/>
            <a:ext cx="1962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65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品牌释义组合</a:t>
            </a:r>
            <a:endParaRPr sz="1650" b="1">
              <a:solidFill>
                <a:srgbClr val="111111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FE96484-08BC-4C04-ACA2-1A3388D8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890" y="3745373"/>
            <a:ext cx="180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8000"/>
              </a:lnSpc>
              <a:buNone/>
              <a:def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需要解释</a:t>
            </a:r>
            <a:r>
              <a: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 QHD </a:t>
            </a:r>
            <a:r>
              <a: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含义</a:t>
            </a:r>
            <a:endParaRPr sz="1200" b="0">
              <a:solidFill>
                <a:srgbClr val="7E818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  <a:p xmlns:a="http://schemas.openxmlformats.org/drawingml/2006/main">
            <a:pPr algn="ctr">
              <a:lnSpc>
                <a:spcPct val="118000"/>
              </a:lnSpc>
              <a:buNone/>
              <a:def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发布会、招商与品牌介绍</a:t>
            </a:r>
            <a:endParaRPr sz="1200" b="0">
              <a:solidFill>
                <a:srgbClr val="7E818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6E284515-6CD7-48E4-AF1A-7959B08E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88" y="4733832"/>
            <a:ext cx="196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E6001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6001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B578339B-B4FC-49B5-A0C2-02FCB7DC8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32992" y="4738784"/>
            <a:ext cx="579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65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官网导流组合</a:t>
            </a:r>
            <a:endParaRPr sz="1650" b="1">
              <a:solidFill>
                <a:srgbClr val="111111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723C332-B27A-4D45-906C-2D68DC685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964635" y="5064585"/>
            <a:ext cx="5638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8000"/>
              </a:lnSpc>
              <a:buNone/>
              <a:def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核心目标为官网导流</a:t>
            </a:r>
            <a:endParaRPr sz="1200" b="0">
              <a:solidFill>
                <a:srgbClr val="7E818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  <a:p xmlns:a="http://schemas.openxmlformats.org/drawingml/2006/main">
            <a:pPr algn="ctr">
              <a:lnSpc>
                <a:spcPct val="118000"/>
              </a:lnSpc>
              <a:buNone/>
              <a:def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200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广告落版、展会与渠道物料</a:t>
            </a:r>
            <a:endParaRPr sz="1200" b="0">
              <a:solidFill>
                <a:srgbClr val="7E818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7F7DEE81-4826-4B11-96C0-87A23BC18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312" y="5767484"/>
            <a:ext cx="542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350" b="1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固定组合不得拆分、移动、重排或改写</a:t>
            </a:r>
            <a:endParaRPr sz="1350" b="1">
              <a:solidFill>
                <a:srgbClr val="E6001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346EF0E4-2B91-7EC9-F8CB-E9B31DF4D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3871" y="1727273"/>
            <a:ext cx="2305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200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内部使用</a:t>
            </a:r>
            <a:endParaRPr sz="2000" b="1">
              <a:solidFill>
                <a:srgbClr val="111111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7D565646-66D2-11CD-9B70-C3A50106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6429" y="1727273"/>
            <a:ext cx="2305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200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对外使用</a:t>
            </a:r>
            <a:endParaRPr sz="2000" b="1">
              <a:solidFill>
                <a:srgbClr val="111111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pic>
        <p:nvPicPr>
          <p:cNvPr id="62" name="图片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b38a92c7b49b4"/>
          <a:srcRect xmlns:a="http://schemas.openxmlformats.org/drawingml/2006/main" l="51360" t="9390" r="1335" b="648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7842742" y="2235249"/>
            <a:ext cx="2946765" cy="915955"/>
          </a:xfrm>
          <a:prstGeom xmlns:a="http://schemas.openxmlformats.org/drawingml/2006/main" prst="rect">
            <a:avLst/>
          </a:prstGeom>
        </p:spPr>
      </p:pic>
      <p:pic>
        <p:nvPicPr>
          <p:cNvPr id="63" name="图片 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b38a92c7b49b4"/>
          <a:srcRect xmlns:a="http://schemas.openxmlformats.org/drawingml/2006/main" l="52704" t="35155" r="4388" b="391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7942063" y="3405063"/>
            <a:ext cx="2672858" cy="915955"/>
          </a:xfrm>
          <a:prstGeom xmlns:a="http://schemas.openxmlformats.org/drawingml/2006/main" prst="rect">
            <a:avLst/>
          </a:prstGeom>
        </p:spPr>
      </p:pic>
      <p:pic>
        <p:nvPicPr>
          <p:cNvPr id="64" name="图片 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b38a92c7b49b4"/>
          <a:srcRect xmlns:a="http://schemas.openxmlformats.org/drawingml/2006/main" l="52356" t="61380" r="3959" b="128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7906682" y="4622433"/>
            <a:ext cx="2721229" cy="91595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665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eyebrow-5">
            <a:extLst xmlns:a="http://schemas.openxmlformats.org/drawingml/2006/main">
              <a:ext uri="{FF2B5EF4-FFF2-40B4-BE49-F238E27FC236}">
                <a16:creationId xmlns:a16="http://schemas.microsoft.com/office/drawing/2014/main" id="{8D9355B2-D4AF-A1DD-EE3C-860C1DA0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975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02 / BRAND COLOR</a:t>
            </a:r>
            <a:r>
              <a:rPr sz="975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 </a:t>
            </a:r>
            <a:r>
              <a:rPr sz="975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AND</a:t>
            </a:r>
            <a:r>
              <a:rPr sz="975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 </a:t>
            </a:r>
            <a:r>
              <a:rPr sz="975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TYPOGRAPHY</a:t>
            </a:r>
            <a:endParaRPr sz="975">
              <a:solidFill>
                <a:srgbClr val="E6001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D8AAB116-8390-6151-8703-87670737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0550"/>
            <a:ext cx="6858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defRPr>
            </a:pPr>
            <a:r>
              <a: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rPr>
              <a:t>品牌主题色</a:t>
            </a:r>
            <a:r>
              <a: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rPr>
              <a:t>与字体</a:t>
            </a:r>
            <a:endParaRPr sz="3300" b="1">
              <a:solidFill>
                <a:srgbClr val="111111"/>
              </a:solidFill>
              <a:latin typeface="Alibaba PuHuiTi 3 115 Black"/>
              <a:ea typeface="Alibaba PuHuiTi 3 115 Black"/>
              <a:cs typeface="Alibaba PuHuiTi 3 115 Black"/>
            </a:endParaRPr>
          </a:p>
        </p:txBody>
      </p:sp>
      <p:sp>
        <p:nvSpPr>
          <p:cNvPr id="4" name="header-rule-5">
            <a:extLst xmlns:a="http://schemas.openxmlformats.org/drawingml/2006/main">
              <a:ext uri="{FF2B5EF4-FFF2-40B4-BE49-F238E27FC236}">
                <a16:creationId xmlns:a16="http://schemas.microsoft.com/office/drawing/2014/main" id="{3499989A-10F0-BA28-E6F4-8C1B27EC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00150"/>
            <a:ext cx="1066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001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footer-label-5">
            <a:extLst xmlns:a="http://schemas.openxmlformats.org/drawingml/2006/main">
              <a:ext uri="{FF2B5EF4-FFF2-40B4-BE49-F238E27FC236}">
                <a16:creationId xmlns:a16="http://schemas.microsoft.com/office/drawing/2014/main" id="{BDB03CC2-7544-F2BB-1990-D27AADD6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4000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QHD LAB BRAND VISUAL IDENTITY</a:t>
            </a:r>
          </a:p>
        </p:txBody>
      </p:sp>
      <p:sp>
        <p:nvSpPr>
          <p:cNvPr id="6" name="footer-page-5">
            <a:extLst xmlns:a="http://schemas.openxmlformats.org/drawingml/2006/main">
              <a:ext uri="{FF2B5EF4-FFF2-40B4-BE49-F238E27FC236}">
                <a16:creationId xmlns:a16="http://schemas.microsoft.com/office/drawing/2014/main" id="{A3E922C6-1DA9-8156-0A0C-ABD79DFE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0" y="6477000"/>
            <a:ext cx="3619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0</a:t>
            </a: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3</a:t>
            </a:r>
            <a:endParaRPr sz="825">
              <a:solidFill>
                <a:srgbClr val="5F6266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7" name="panel-image-5-50-150">
            <a:extLst xmlns:a="http://schemas.openxmlformats.org/drawingml/2006/main">
              <a:ext uri="{FF2B5EF4-FFF2-40B4-BE49-F238E27FC236}">
                <a16:creationId xmlns:a16="http://schemas.microsoft.com/office/drawing/2014/main" id="{FDD6B95C-C9E7-7402-6634-9E90E831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28750"/>
            <a:ext cx="11224594" cy="4705350"/>
          </a:xfrm>
          <a:prstGeom xmlns:a="http://schemas.openxmlformats.org/drawingml/2006/main" prst="roundRect">
            <a:avLst>
              <a:gd name="adj" fmla="val 3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  <a:prstDash val="solid"/>
          </a:ln>
          <a:effectLst xmlns:a="http://schemas.openxmlformats.org/drawingml/2006/main">
            <a:outerShdw blurRad="381000" sx="102000" sy="102000" algn="ctr" rotWithShape="0">
              <a:prstClr val="black">
                <a:alpha val="5000"/>
              </a:prst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55" name="图片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a18e40dce746ee"/>
          <a:stretch xmlns:a="http://schemas.openxmlformats.org/drawingml/2006/main"/>
        </p:blipFill>
        <p:spPr>
          <a:xfrm xmlns:a="http://schemas.openxmlformats.org/drawingml/2006/main">
            <a:off x="10245752" y="593816"/>
            <a:ext cx="1449157" cy="350038"/>
          </a:xfrm>
          <a:prstGeom xmlns:a="http://schemas.openxmlformats.org/drawingml/2006/main" prst="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6C5EB18-14DA-4B0E-BF58-9F7BF72E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755775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80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QHD </a:t>
            </a:r>
            <a:r>
              <a:rPr sz="180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红色系统</a:t>
            </a:r>
            <a:endParaRPr sz="1800" b="1">
              <a:solidFill>
                <a:srgbClr val="111111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CBA175D-5923-4CB2-BA3E-0B896AC1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762250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BRIGHT RED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B59AFEC-52C8-4CE1-8759-389387495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2057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#FF3347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RGB 255 / 51 / 71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26B3A2F-6DA3-453C-B1AE-EB13F61A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762250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SIGNAL RED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23F54E0-5D3E-4EDB-AE3A-5BE1697A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3429000"/>
            <a:ext cx="2057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#E60018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RGB 230 / 0 / 24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F22CF4AB-2042-42A7-A37A-55245338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324101"/>
            <a:ext cx="1800225" cy="18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171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20359783-DF53-49DB-B823-959C5815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595791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DEEP RED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0DC980D-BE76-4782-9B3A-2BE3B38E2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70806"/>
            <a:ext cx="2057400" cy="7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#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</a:t>
            </a: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6171E</a:t>
            </a:r>
            <a:endParaRPr sz="1200" b="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RGB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198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/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23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/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CMYK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22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100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100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</a:t>
            </a:r>
            <a:endParaRPr sz="1200" b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87EF1A7-1088-10B2-BC39-F41C58ED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181475"/>
            <a:ext cx="1800225" cy="1800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D8242E32-E1A2-5093-63CB-5FB37478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181475"/>
            <a:ext cx="1800225" cy="1800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 w="0">
            <a:solidFill>
              <a:schemeClr val="tx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8ED1C803-7FB0-4E31-4B27-7247FC59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45116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BLACK</a:t>
            </a:r>
            <a:endParaRPr sz="1500" b="1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FF4A429-0CED-0CC6-2EFD-8BFF57A8F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20131"/>
            <a:ext cx="2057400" cy="7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#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000000</a:t>
            </a:r>
            <a:endParaRPr sz="1200" b="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RGB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/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/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</a:t>
            </a:r>
            <a:endParaRPr sz="120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CMYK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93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88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89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80</a:t>
            </a:r>
            <a:endParaRPr sz="1200" b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D1D43B5-0D5A-58AE-32DA-782AD370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020131"/>
            <a:ext cx="2057400" cy="7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#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FFFFFF</a:t>
            </a:r>
            <a:endParaRPr sz="1200" b="0">
              <a:solidFill>
                <a:sysClr val="windowText" lastClr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RGB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255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/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255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/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255</a:t>
            </a:r>
            <a:endParaRPr sz="1200">
              <a:solidFill>
                <a:sysClr val="windowText" lastClr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CMYK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0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0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0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/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0</a:t>
            </a:r>
            <a:endParaRPr sz="1200" b="0">
              <a:solidFill>
                <a:sysClr val="windowText" lastClr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BCBE010B-69E9-A771-958A-877B20B8C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445116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ysClr val="windowText" lastClr="000000"/>
                </a:solidFill>
                <a:latin typeface="Arial"/>
                <a:ea typeface="Arial"/>
                <a:cs typeface="Arial"/>
              </a:rPr>
              <a:t>WHITE</a:t>
            </a:r>
            <a:endParaRPr sz="1500" b="1">
              <a:solidFill>
                <a:sysClr val="windowText" lastClr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0147B3EA-0615-DF77-01F8-7EF33096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6049" y="3496582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应用示例</a:t>
            </a:r>
            <a:endParaRPr sz="1800" b="1">
              <a:solidFill>
                <a:srgbClr val="111111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pic>
        <p:nvPicPr>
          <p:cNvPr id="71" name="图片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0bd618d69f4f37"/>
          <a:srcRect xmlns:a="http://schemas.openxmlformats.org/drawingml/2006/main" l="76629" t="80891" r="14041" b="138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8360130" y="2975193"/>
            <a:ext cx="715276" cy="230779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F5E2D894-ECD3-8DB1-FEFE-3983A1BA8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5620" y="2079625"/>
            <a:ext cx="3289578" cy="3790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50000"/>
              </a:lnSpc>
              <a:buNone/>
              <a:defRPr sz="285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defRPr>
            </a:pP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阿里巴巴普惠体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 3.0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 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-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 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75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 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SemiBold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 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-</a:t>
            </a:r>
            <a:r>
              <a:rPr sz="1275" b="1">
                <a:solidFill>
                  <a:srgbClr val="7E8188"/>
                </a:solidFill>
                <a:latin typeface="Alibaba PuHuiTi 3.0 75 SemiBold"/>
                <a:ea typeface="Alibaba PuHuiTi 3.0 75 SemiBold"/>
                <a:cs typeface="Alibaba PuHuiTi 3.0 75 SemiBold"/>
              </a:rPr>
              <a:t> 斜体</a:t>
            </a:r>
            <a:endParaRPr sz="1275" b="1">
              <a:solidFill>
                <a:srgbClr val="7E8188"/>
              </a:solidFill>
              <a:latin typeface="Alibaba PuHuiTi 3.0 75 SemiBold"/>
              <a:ea typeface="Alibaba PuHuiTi 3.0 75 SemiBold"/>
              <a:cs typeface="Alibaba PuHuiTi 3.0 75 SemiBold"/>
            </a:endParaRPr>
          </a:p>
        </p:txBody>
      </p:sp>
      <p:pic>
        <p:nvPicPr>
          <p:cNvPr id="73" name="图片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0bd618d69f4f37"/>
          <a:srcRect xmlns:a="http://schemas.openxmlformats.org/drawingml/2006/main" l="87571" t="35598" r="3267" b="548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9289162" y="2779148"/>
            <a:ext cx="702363" cy="420346"/>
          </a:xfrm>
          <a:prstGeom xmlns:a="http://schemas.openxmlformats.org/drawingml/2006/main" prst="rect">
            <a:avLst/>
          </a:prstGeom>
        </p:spPr>
      </p:pic>
      <p:pic>
        <p:nvPicPr>
          <p:cNvPr id="74" name="图片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0bd618d69f4f37"/>
          <a:srcRect xmlns:a="http://schemas.openxmlformats.org/drawingml/2006/main" l="51826" t="36431" r="4036" b="141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983573" y="3952588"/>
            <a:ext cx="1959576" cy="1253021"/>
          </a:xfrm>
          <a:prstGeom xmlns:a="http://schemas.openxmlformats.org/drawingml/2006/main" prst="rect">
            <a:avLst/>
          </a:prstGeom>
        </p:spPr>
      </p:pic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1D4F3A86-9CFD-4F04-8398-8C3F83A3D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6049" y="1748818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b="1">
                <a:solidFill>
                  <a:srgbClr val="111111"/>
                </a:solidFill>
                <a:latin typeface="Alibaba PuHuiTi 3.0 55 Regular"/>
                <a:ea typeface="Alibaba PuHuiTi 3.0 55 Regular"/>
                <a:cs typeface="Alibaba PuHuiTi 3.0 55 Regular"/>
              </a:rPr>
              <a:t>品牌副信息与角标字体</a:t>
            </a:r>
            <a:endParaRPr sz="1800" b="1">
              <a:solidFill>
                <a:srgbClr val="111111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35" name="corner-index-02-660-160">
            <a:extLst xmlns:a="http://schemas.openxmlformats.org/drawingml/2006/main">
              <a:ext uri="{FF2B5EF4-FFF2-40B4-BE49-F238E27FC236}">
                <a16:creationId xmlns:a16="http://schemas.microsoft.com/office/drawing/2014/main" id="{E71CD484-08A3-7049-A953-1C2DC3AE9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2021" y="2597262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E60018"/>
                </a:solidFill>
                <a:latin typeface="Arial Bold"/>
                <a:ea typeface="Arial Bold"/>
                <a:cs typeface="Arial Bold"/>
              </a:defRPr>
            </a:pPr>
            <a:r>
              <a:rPr sz="900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0</a:t>
            </a:r>
            <a:r>
              <a:rPr sz="900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1</a:t>
            </a:r>
            <a:endParaRPr sz="900">
              <a:solidFill>
                <a:srgbClr val="C00000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36" name="corner-index-02-660-160">
            <a:extLst xmlns:a="http://schemas.openxmlformats.org/drawingml/2006/main">
              <a:ext uri="{FF2B5EF4-FFF2-40B4-BE49-F238E27FC236}">
                <a16:creationId xmlns:a16="http://schemas.microsoft.com/office/drawing/2014/main" id="{C08ED76E-DC93-2082-B8CD-062E09A7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4225" y="2588987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E60018"/>
                </a:solidFill>
                <a:latin typeface="Arial Bold"/>
                <a:ea typeface="Arial Bold"/>
                <a:cs typeface="Arial Bold"/>
              </a:defRPr>
            </a:pPr>
            <a:r>
              <a:rPr sz="900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0</a:t>
            </a:r>
            <a:r>
              <a:rPr sz="900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2</a:t>
            </a:r>
            <a:endParaRPr sz="900">
              <a:solidFill>
                <a:srgbClr val="C00000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38" name="corner-index-02-660-160">
            <a:extLst xmlns:a="http://schemas.openxmlformats.org/drawingml/2006/main">
              <a:ext uri="{FF2B5EF4-FFF2-40B4-BE49-F238E27FC236}">
                <a16:creationId xmlns:a16="http://schemas.microsoft.com/office/drawing/2014/main" id="{90CBDC17-B5BE-567A-2257-ADEE0BF2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8244" y="2597262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E60018"/>
                </a:solidFill>
                <a:latin typeface="Arial Bold"/>
                <a:ea typeface="Arial Bold"/>
                <a:cs typeface="Arial Bold"/>
              </a:defRPr>
            </a:pPr>
            <a:r>
              <a:rPr sz="900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0</a:t>
            </a:r>
            <a:r>
              <a:rPr sz="900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3</a:t>
            </a:r>
            <a:endParaRPr sz="900">
              <a:solidFill>
                <a:srgbClr val="C00000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39" name="headband-divider">
            <a:extLst xmlns:a="http://schemas.openxmlformats.org/drawingml/2006/main">
              <a:ext uri="{FF2B5EF4-FFF2-40B4-BE49-F238E27FC236}">
                <a16:creationId xmlns:a16="http://schemas.microsoft.com/office/drawing/2014/main" id="{570AD2A0-95F4-BF0F-86DF-7D7B42F8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9770" y="2324101"/>
            <a:ext cx="23051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4C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5E5A6080-F3C7-A4A0-D920-9F854A30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9725" y="5677968"/>
            <a:ext cx="39274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200" b="1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*</a:t>
            </a:r>
            <a:r>
              <a:rPr sz="1200" b="1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固定副信息必须使用标志母版，不得用系统字体重打</a:t>
            </a:r>
            <a:r>
              <a:rPr sz="1200" b="1">
                <a:solidFill>
                  <a:srgbClr val="C00000"/>
                </a:solidFill>
                <a:latin typeface="Alibaba PuHuiTi 3.0 55 Regular"/>
                <a:ea typeface="Alibaba PuHuiTi 3.0 55 Regular"/>
                <a:cs typeface="Alibaba PuHuiTi 3.0 55 Regular"/>
              </a:rPr>
              <a:t>。</a:t>
            </a:r>
          </a:p>
        </p:txBody>
      </p:sp>
      <p:pic>
        <p:nvPicPr>
          <p:cNvPr id="8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3dd011f51f4d4c"/>
          <a:stretch xmlns:a="http://schemas.openxmlformats.org/drawingml/2006/main"/>
        </p:blipFill>
        <p:spPr>
          <a:xfrm xmlns:a="http://schemas.openxmlformats.org/drawingml/2006/main">
            <a:off x="6983539" y="3009796"/>
            <a:ext cx="1293971" cy="12346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802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eyebrow-5">
            <a:extLst xmlns:a="http://schemas.openxmlformats.org/drawingml/2006/main">
              <a:ext uri="{FF2B5EF4-FFF2-40B4-BE49-F238E27FC236}">
                <a16:creationId xmlns:a16="http://schemas.microsoft.com/office/drawing/2014/main" id="{8D9355B2-D4AF-A1DD-EE3C-860C1DA0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0</a:t>
            </a: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3</a:t>
            </a: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 / LOGO SYSTEM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D8AAB116-8390-6151-8703-87670737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0550"/>
            <a:ext cx="6858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defRPr>
            </a:pPr>
            <a:r>
              <a: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rPr>
              <a:t>标志禁用方式</a:t>
            </a:r>
          </a:p>
        </p:txBody>
      </p:sp>
      <p:sp>
        <p:nvSpPr>
          <p:cNvPr id="4" name="header-rule-5">
            <a:extLst xmlns:a="http://schemas.openxmlformats.org/drawingml/2006/main">
              <a:ext uri="{FF2B5EF4-FFF2-40B4-BE49-F238E27FC236}">
                <a16:creationId xmlns:a16="http://schemas.microsoft.com/office/drawing/2014/main" id="{3499989A-10F0-BA28-E6F4-8C1B27EC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00150"/>
            <a:ext cx="1066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001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footer-label-5">
            <a:extLst xmlns:a="http://schemas.openxmlformats.org/drawingml/2006/main">
              <a:ext uri="{FF2B5EF4-FFF2-40B4-BE49-F238E27FC236}">
                <a16:creationId xmlns:a16="http://schemas.microsoft.com/office/drawing/2014/main" id="{BDB03CC2-7544-F2BB-1990-D27AADD6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4000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QHD LAB BRAND VISUAL IDENTITY</a:t>
            </a:r>
          </a:p>
        </p:txBody>
      </p:sp>
      <p:sp>
        <p:nvSpPr>
          <p:cNvPr id="6" name="footer-page-5">
            <a:extLst xmlns:a="http://schemas.openxmlformats.org/drawingml/2006/main">
              <a:ext uri="{FF2B5EF4-FFF2-40B4-BE49-F238E27FC236}">
                <a16:creationId xmlns:a16="http://schemas.microsoft.com/office/drawing/2014/main" id="{A3E922C6-1DA9-8156-0A0C-ABD79DFE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0" y="6477000"/>
            <a:ext cx="3619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0</a:t>
            </a: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4</a:t>
            </a:r>
            <a:endParaRPr sz="825">
              <a:solidFill>
                <a:srgbClr val="5F6266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7" name="panel-image-5-50-150">
            <a:extLst xmlns:a="http://schemas.openxmlformats.org/drawingml/2006/main">
              <a:ext uri="{FF2B5EF4-FFF2-40B4-BE49-F238E27FC236}">
                <a16:creationId xmlns:a16="http://schemas.microsoft.com/office/drawing/2014/main" id="{FDD6B95C-C9E7-7402-6634-9E90E831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703" y="1378830"/>
            <a:ext cx="11224594" cy="4705350"/>
          </a:xfrm>
          <a:prstGeom xmlns:a="http://schemas.openxmlformats.org/drawingml/2006/main" prst="roundRect">
            <a:avLst>
              <a:gd name="adj" fmla="val 3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  <a:prstDash val="solid"/>
          </a:ln>
          <a:effectLst xmlns:a="http://schemas.openxmlformats.org/drawingml/2006/main">
            <a:outerShdw blurRad="381000" sx="102000" sy="102000" algn="ctr" rotWithShape="0">
              <a:prstClr val="black">
                <a:alpha val="5000"/>
              </a:prst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0A95A8C-83BF-4992-9E85-58887749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63E5304-8361-4B80-B2F0-C6143FB55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9087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不得拉伸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B1B725B-8721-44CE-B8E7-A37B0116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952625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43700AB9-24A5-43F1-83C5-9C03839D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19087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不得移动 Lab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C45C088-0295-4C67-AB01-0EB6506DE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952625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33302300-079B-46E3-9A99-3C77DFBE0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19087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不得单独改色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DCDBB633-1C3C-4D7B-9E93-8519B6DB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952625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C2535A07-4718-4794-AE41-3BEA72D90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2276475"/>
            <a:ext cx="1564704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1111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687D9A42-1543-47F0-BCEE-5E6A400F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19087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不得增加描边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E3DCA100-832D-4E72-8EF7-F47284B2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10000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直线连接符 36">
            <a:extLst xmlns:a="http://schemas.openxmlformats.org/drawingml/2006/main">
              <a:ext uri="{FF2B5EF4-FFF2-40B4-BE49-F238E27FC236}">
                <a16:creationId xmlns:a16="http://schemas.microsoft.com/office/drawing/2014/main" id="{B2929497-24B3-44FD-AE05-B6E77FA6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10000"/>
            <a:ext cx="228600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001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CC7066C7-07DF-4864-A111-8C6E6EAE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482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不得</a:t>
            </a: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变更规范外的副信息</a:t>
            </a:r>
            <a:endParaRPr sz="1125" b="0">
              <a:solidFill>
                <a:srgbClr val="7E818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8D84F168-4F26-4202-9866-389107C5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810000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E051FCE8-918C-44B5-BDBE-9CCCDB2B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133850"/>
            <a:ext cx="1943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550" b="1">
                <a:solidFill>
                  <a:srgbClr val="E6001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550" b="1">
                <a:solidFill>
                  <a:srgbClr val="E60018"/>
                </a:solidFill>
                <a:latin typeface="Times New Roman"/>
                <a:ea typeface="Times New Roman"/>
                <a:cs typeface="Times New Roman"/>
              </a:rPr>
              <a:t>QHD  Lab</a:t>
            </a:r>
          </a:p>
        </p:txBody>
      </p:sp>
      <p:sp>
        <p:nvSpPr>
          <p:cNvPr id="41" name="直线连接符 40">
            <a:extLst xmlns:a="http://schemas.openxmlformats.org/drawingml/2006/main">
              <a:ext uri="{FF2B5EF4-FFF2-40B4-BE49-F238E27FC236}">
                <a16:creationId xmlns:a16="http://schemas.microsoft.com/office/drawing/2014/main" id="{A1EF8174-241A-4563-8858-11AA22B7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810000"/>
            <a:ext cx="228600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001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5216B64D-AF07-4B98-B5C8-B9648239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482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不得替换字体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A0EC27AE-70A7-47B0-90CA-C0B42803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810000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5A434FBB-122A-466D-B177-284C64AE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0482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不得叠加版本</a:t>
            </a:r>
          </a:p>
        </p:txBody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FC74A4CA-2756-4982-A8BC-17BE6C4B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810000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001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1F173354-FAAC-4CDE-9DC7-2E7D36F79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50482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7E8188"/>
                </a:solidFill>
                <a:latin typeface="Alibaba PuHuiTi 3.0 55 Regular"/>
                <a:ea typeface="Alibaba PuHuiTi 3.0 55 Regular"/>
                <a:cs typeface="Alibaba PuHuiTi 3.0 55 Regular"/>
              </a:rPr>
              <a:t>不得低对比使用</a:t>
            </a:r>
          </a:p>
        </p:txBody>
      </p:sp>
      <p:pic>
        <p:nvPicPr>
          <p:cNvPr id="89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52531" t="10710" r="12062" b="665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259345" y="4165750"/>
            <a:ext cx="1071105" cy="393399"/>
          </a:xfrm>
          <a:prstGeom xmlns:a="http://schemas.openxmlformats.org/drawingml/2006/main" prst="rect">
            <a:avLst/>
          </a:prstGeom>
        </p:spPr>
      </p:pic>
      <p:pic>
        <p:nvPicPr>
          <p:cNvPr id="90" name="图片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52531" t="10710" r="4228" b="665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445250" y="4069461"/>
            <a:ext cx="1816100" cy="546176"/>
          </a:xfrm>
          <a:prstGeom xmlns:a="http://schemas.openxmlformats.org/drawingml/2006/main" prst="rect">
            <a:avLst/>
          </a:prstGeom>
        </p:spPr>
      </p:pic>
      <p:pic>
        <p:nvPicPr>
          <p:cNvPr id="91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52531" t="10710" r="4228" b="665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9319728" y="2301461"/>
            <a:ext cx="1424472" cy="428398"/>
          </a:xfrm>
          <a:prstGeom xmlns:a="http://schemas.openxmlformats.org/drawingml/2006/main" prst="rect">
            <a:avLst/>
          </a:prstGeom>
        </p:spPr>
      </p:pic>
      <p:pic>
        <p:nvPicPr>
          <p:cNvPr id="92" name="图片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0fd10693df4a9b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xmlns:a="http://schemas.openxmlformats.org/drawingml/2006/main" l="52531" t="10710" r="4228" b="665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653992" y="2271128"/>
            <a:ext cx="1557890" cy="468521"/>
          </a:xfrm>
          <a:prstGeom xmlns:a="http://schemas.openxmlformats.org/drawingml/2006/main" prst="rect">
            <a:avLst/>
          </a:prstGeom>
        </p:spPr>
      </p:pic>
      <p:pic>
        <p:nvPicPr>
          <p:cNvPr id="93" name="图片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52531" t="12965" r="12333" b="665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3680762" y="2301461"/>
            <a:ext cx="1361892" cy="454124"/>
          </a:xfrm>
          <a:prstGeom xmlns:a="http://schemas.openxmlformats.org/drawingml/2006/main" prst="rect">
            <a:avLst/>
          </a:prstGeom>
        </p:spPr>
      </p:pic>
      <p:pic>
        <p:nvPicPr>
          <p:cNvPr id="94" name="图片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52531" t="10710" r="4228" b="665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932120" y="2330491"/>
            <a:ext cx="1983860" cy="368218"/>
          </a:xfrm>
          <a:prstGeom xmlns:a="http://schemas.openxmlformats.org/drawingml/2006/main" prst="rect">
            <a:avLst/>
          </a:prstGeom>
        </p:spPr>
      </p:pic>
      <p:sp>
        <p:nvSpPr>
          <p:cNvPr id="19" name="直线连接符 18">
            <a:extLst xmlns:a="http://schemas.openxmlformats.org/drawingml/2006/main">
              <a:ext uri="{FF2B5EF4-FFF2-40B4-BE49-F238E27FC236}">
                <a16:creationId xmlns:a16="http://schemas.microsoft.com/office/drawing/2014/main" id="{E8E3AE9A-AEBB-46C8-A61D-5D1118E8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228600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001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6" name="图片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87726" t="10710" r="4228" b="809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063189" y="2386052"/>
            <a:ext cx="482600" cy="286279"/>
          </a:xfrm>
          <a:prstGeom xmlns:a="http://schemas.openxmlformats.org/drawingml/2006/main" prst="rect">
            <a:avLst/>
          </a:prstGeom>
        </p:spPr>
      </p:pic>
      <p:sp>
        <p:nvSpPr>
          <p:cNvPr id="28" name="直线连接符 27">
            <a:extLst xmlns:a="http://schemas.openxmlformats.org/drawingml/2006/main">
              <a:ext uri="{FF2B5EF4-FFF2-40B4-BE49-F238E27FC236}">
                <a16:creationId xmlns:a16="http://schemas.microsoft.com/office/drawing/2014/main" id="{60C7FC6D-F779-4EEE-AED2-4346720C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952625"/>
            <a:ext cx="228600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001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直线连接符 32">
            <a:extLst xmlns:a="http://schemas.openxmlformats.org/drawingml/2006/main">
              <a:ext uri="{FF2B5EF4-FFF2-40B4-BE49-F238E27FC236}">
                <a16:creationId xmlns:a16="http://schemas.microsoft.com/office/drawing/2014/main" id="{AFFD144E-374C-4905-9DBE-4296D7DF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952625"/>
            <a:ext cx="228600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001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直线连接符 23">
            <a:extLst xmlns:a="http://schemas.openxmlformats.org/drawingml/2006/main">
              <a:ext uri="{FF2B5EF4-FFF2-40B4-BE49-F238E27FC236}">
                <a16:creationId xmlns:a16="http://schemas.microsoft.com/office/drawing/2014/main" id="{3827D5AE-A62D-4B06-B4DE-D2B509FF8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952625"/>
            <a:ext cx="228600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001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0" name="图片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52531" t="10710" r="4228" b="665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9003492" y="4046423"/>
            <a:ext cx="1969308" cy="592252"/>
          </a:xfrm>
          <a:prstGeom xmlns:a="http://schemas.openxmlformats.org/drawingml/2006/main" prst="rect">
            <a:avLst/>
          </a:prstGeom>
        </p:spPr>
      </p:pic>
      <p:sp>
        <p:nvSpPr>
          <p:cNvPr id="50" name="直线连接符 49">
            <a:extLst xmlns:a="http://schemas.openxmlformats.org/drawingml/2006/main">
              <a:ext uri="{FF2B5EF4-FFF2-40B4-BE49-F238E27FC236}">
                <a16:creationId xmlns:a16="http://schemas.microsoft.com/office/drawing/2014/main" id="{78F39F02-F10A-4A5E-AB74-237ED457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810000"/>
            <a:ext cx="228600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001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2" name="图片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69427" t="54455" r="14322" b="411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987260" y="4518648"/>
            <a:ext cx="908660" cy="138891"/>
          </a:xfrm>
          <a:prstGeom xmlns:a="http://schemas.openxmlformats.org/drawingml/2006/main" prst="rect">
            <a:avLst/>
          </a:prstGeom>
        </p:spPr>
      </p:pic>
      <p:pic>
        <p:nvPicPr>
          <p:cNvPr id="103" name="图片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9f32e8e2b4cb5"/>
          <a:srcRect xmlns:a="http://schemas.openxmlformats.org/drawingml/2006/main" l="70798" t="80509" r="12951" b="1514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7046756" y="4645244"/>
            <a:ext cx="908660" cy="138891"/>
          </a:xfrm>
          <a:prstGeom xmlns:a="http://schemas.openxmlformats.org/drawingml/2006/main" prst="rect">
            <a:avLst/>
          </a:prstGeom>
        </p:spPr>
      </p:pic>
      <p:sp>
        <p:nvSpPr>
          <p:cNvPr id="46" name="直线连接符 45">
            <a:extLst xmlns:a="http://schemas.openxmlformats.org/drawingml/2006/main">
              <a:ext uri="{FF2B5EF4-FFF2-40B4-BE49-F238E27FC236}">
                <a16:creationId xmlns:a16="http://schemas.microsoft.com/office/drawing/2014/main" id="{4F6CB5F8-5C4E-48D0-9A7F-3BF0BD59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810000"/>
            <a:ext cx="228600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001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subtitle-13">
            <a:extLst xmlns:a="http://schemas.openxmlformats.org/drawingml/2006/main">
              <a:ext uri="{FF2B5EF4-FFF2-40B4-BE49-F238E27FC236}">
                <a16:creationId xmlns:a16="http://schemas.microsoft.com/office/drawing/2014/main" id="{DFB34BB7-DE48-3730-89EA-3042F039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762000"/>
            <a:ext cx="417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7E8188"/>
                </a:solidFill>
                <a:latin typeface="Arial"/>
                <a:ea typeface="Arial"/>
                <a:cs typeface="Arial"/>
              </a:rPr>
              <a:t>THREE LOGO LOCKUPS</a:t>
            </a:r>
          </a:p>
        </p:txBody>
      </p:sp>
      <p:pic>
        <p:nvPicPr>
          <p:cNvPr id="106" name="图片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d51c5d39934de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330450" y="4135731"/>
            <a:ext cx="268220" cy="17679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802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eyebrow-8">
            <a:extLst xmlns:a="http://schemas.openxmlformats.org/drawingml/2006/main">
              <a:ext uri="{FF2B5EF4-FFF2-40B4-BE49-F238E27FC236}">
                <a16:creationId xmlns:a16="http://schemas.microsoft.com/office/drawing/2014/main" id="{6B9E2B71-F09A-477F-B646-C4486F3C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0</a:t>
            </a: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4</a:t>
            </a: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 / BRAND COLOR</a:t>
            </a:r>
          </a:p>
        </p:txBody>
      </p:sp>
      <p:sp>
        <p:nvSpPr>
          <p:cNvPr id="3" name="subtitle-8">
            <a:extLst xmlns:a="http://schemas.openxmlformats.org/drawingml/2006/main">
              <a:ext uri="{FF2B5EF4-FFF2-40B4-BE49-F238E27FC236}">
                <a16:creationId xmlns:a16="http://schemas.microsoft.com/office/drawing/2014/main" id="{7CD99C98-C6C3-4689-A068-4B6BFF06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762000"/>
            <a:ext cx="417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7E8188"/>
                </a:solidFill>
                <a:latin typeface="Arial"/>
                <a:ea typeface="Arial"/>
                <a:cs typeface="Arial"/>
              </a:rPr>
              <a:t>ORIGINAL &amp; INVERSE</a:t>
            </a:r>
          </a:p>
        </p:txBody>
      </p:sp>
      <p:sp>
        <p:nvSpPr>
          <p:cNvPr id="4" name="header-rule-8">
            <a:extLst xmlns:a="http://schemas.openxmlformats.org/drawingml/2006/main">
              <a:ext uri="{FF2B5EF4-FFF2-40B4-BE49-F238E27FC236}">
                <a16:creationId xmlns:a16="http://schemas.microsoft.com/office/drawing/2014/main" id="{25C7A780-3305-4E39-813C-1BD72D1F3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00150"/>
            <a:ext cx="1066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001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footer-label-8">
            <a:extLst xmlns:a="http://schemas.openxmlformats.org/drawingml/2006/main">
              <a:ext uri="{FF2B5EF4-FFF2-40B4-BE49-F238E27FC236}">
                <a16:creationId xmlns:a16="http://schemas.microsoft.com/office/drawing/2014/main" id="{1C9A718A-5DB7-4E4D-A90E-02F951EB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4000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QHD LAB BRAND VISUAL IDENTITY</a:t>
            </a:r>
          </a:p>
        </p:txBody>
      </p:sp>
      <p:sp>
        <p:nvSpPr>
          <p:cNvPr id="6" name="footer-page-8">
            <a:extLst xmlns:a="http://schemas.openxmlformats.org/drawingml/2006/main">
              <a:ext uri="{FF2B5EF4-FFF2-40B4-BE49-F238E27FC236}">
                <a16:creationId xmlns:a16="http://schemas.microsoft.com/office/drawing/2014/main" id="{5CA59BFE-0937-4645-B004-A140956C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0" y="6477000"/>
            <a:ext cx="3619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panel-image-8-50-150">
            <a:extLst xmlns:a="http://schemas.openxmlformats.org/drawingml/2006/main">
              <a:ext uri="{FF2B5EF4-FFF2-40B4-BE49-F238E27FC236}">
                <a16:creationId xmlns:a16="http://schemas.microsoft.com/office/drawing/2014/main" id="{3B4AB030-058D-4ED9-8033-F3F91EBE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28750"/>
            <a:ext cx="5429250" cy="4705350"/>
          </a:xfrm>
          <a:prstGeom xmlns:a="http://schemas.openxmlformats.org/drawingml/2006/main" prst="roundRect">
            <a:avLst>
              <a:gd name="adj" fmla="val 3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  <a:prstDash val="solid"/>
          </a:ln>
          <a:effectLst xmlns:a="http://schemas.openxmlformats.org/drawingml/2006/main">
            <a:outerShdw blurRad="381000" sx="102000" sy="102000" algn="ctr" rotWithShape="0">
              <a:prstClr val="black">
                <a:alpha val="5000"/>
              </a:prst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panel-image-9-640-150">
            <a:extLst xmlns:a="http://schemas.openxmlformats.org/drawingml/2006/main">
              <a:ext uri="{FF2B5EF4-FFF2-40B4-BE49-F238E27FC236}">
                <a16:creationId xmlns:a16="http://schemas.microsoft.com/office/drawing/2014/main" id="{88E09EFD-C2CA-4724-AE54-E92B23747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28750"/>
            <a:ext cx="5619750" cy="4705350"/>
          </a:xfrm>
          <a:prstGeom xmlns:a="http://schemas.openxmlformats.org/drawingml/2006/main" prst="roundRect">
            <a:avLst>
              <a:gd name="adj" fmla="val 3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  <a:prstDash val="solid"/>
          </a:ln>
          <a:effectLst xmlns:a="http://schemas.openxmlformats.org/drawingml/2006/main">
            <a:outerShdw blurRad="381000" sx="102000" sy="102000" algn="ctr" rotWithShape="0">
              <a:prstClr val="black">
                <a:alpha val="5000"/>
              </a:prst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corner-index-01-70-160">
            <a:extLst xmlns:a="http://schemas.openxmlformats.org/drawingml/2006/main">
              <a:ext uri="{FF2B5EF4-FFF2-40B4-BE49-F238E27FC236}">
                <a16:creationId xmlns:a16="http://schemas.microsoft.com/office/drawing/2014/main" id="{B9C7EB51-27C5-4B68-9471-CFF36F45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E60018"/>
                </a:solidFill>
                <a:latin typeface="Arial Bold"/>
                <a:ea typeface="Arial Bold"/>
                <a:cs typeface="Arial Bold"/>
              </a:defRPr>
            </a:pPr>
            <a:r>
              <a:rPr sz="90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01</a:t>
            </a:r>
          </a:p>
        </p:txBody>
      </p:sp>
      <p:sp>
        <p:nvSpPr>
          <p:cNvPr id="12" name="corner-rule-01-70-160">
            <a:extLst xmlns:a="http://schemas.openxmlformats.org/drawingml/2006/main">
              <a:ext uri="{FF2B5EF4-FFF2-40B4-BE49-F238E27FC236}">
                <a16:creationId xmlns:a16="http://schemas.microsoft.com/office/drawing/2014/main" id="{57BA2773-F039-4261-A321-ABECC729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90675"/>
            <a:ext cx="342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373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corner-index-02-660-160">
            <a:extLst xmlns:a="http://schemas.openxmlformats.org/drawingml/2006/main">
              <a:ext uri="{FF2B5EF4-FFF2-40B4-BE49-F238E27FC236}">
                <a16:creationId xmlns:a16="http://schemas.microsoft.com/office/drawing/2014/main" id="{BDF25808-F20E-4258-9C34-43BD7FAD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524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E60018"/>
                </a:solidFill>
                <a:latin typeface="Arial Bold"/>
                <a:ea typeface="Arial Bold"/>
                <a:cs typeface="Arial Bold"/>
              </a:defRPr>
            </a:pPr>
            <a:r>
              <a:rPr sz="90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02</a:t>
            </a:r>
          </a:p>
        </p:txBody>
      </p:sp>
      <p:sp>
        <p:nvSpPr>
          <p:cNvPr id="14" name="corner-rule-02-660-160">
            <a:extLst xmlns:a="http://schemas.openxmlformats.org/drawingml/2006/main">
              <a:ext uri="{FF2B5EF4-FFF2-40B4-BE49-F238E27FC236}">
                <a16:creationId xmlns:a16="http://schemas.microsoft.com/office/drawing/2014/main" id="{2149662E-23EC-4257-A50A-2688A2C7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590675"/>
            <a:ext cx="342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373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title-9">
            <a:extLst xmlns:a="http://schemas.openxmlformats.org/drawingml/2006/main">
              <a:ext uri="{FF2B5EF4-FFF2-40B4-BE49-F238E27FC236}">
                <a16:creationId xmlns:a16="http://schemas.microsoft.com/office/drawing/2014/main" id="{8D055FA5-D444-901F-EEC0-5BE1C050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0550"/>
            <a:ext cx="6858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defRPr>
            </a:pPr>
            <a:r>
              <a: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rPr>
              <a:t>原色与反白</a:t>
            </a:r>
          </a:p>
        </p:txBody>
      </p:sp>
      <p:pic>
        <p:nvPicPr>
          <p:cNvPr id="39" name="图片 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1ae6f0d2945a2"/>
          <a:stretch xmlns:a="http://schemas.openxmlformats.org/drawingml/2006/main"/>
        </p:blipFill>
        <p:spPr>
          <a:xfrm xmlns:a="http://schemas.openxmlformats.org/drawingml/2006/main">
            <a:off x="1219200" y="3000375"/>
            <a:ext cx="3943350" cy="952500"/>
          </a:xfrm>
          <a:prstGeom xmlns:a="http://schemas.openxmlformats.org/drawingml/2006/main" prst="rect">
            <a:avLst/>
          </a:prstGeom>
        </p:spPr>
      </p:pic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01230798-100C-4B9A-A739-6482FAAE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953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9B5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EA15101-D094-4322-9F41-C0B13DBF0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943475"/>
            <a:ext cx="266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33A04AEC-ADCE-4EA4-8062-5F84D4C6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972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>
                <a:solidFill>
                  <a:srgbClr val="249B57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249B57"/>
                </a:solidFill>
                <a:latin typeface="Alibaba PuHuiTi 3.0 55 Regular"/>
                <a:ea typeface="Alibaba PuHuiTi 3.0 55 Regular"/>
                <a:cs typeface="Alibaba PuHuiTi 3.0 55 Regular"/>
              </a:rPr>
              <a:t>白色或浅中性色背景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A9FA6ED-0FD1-416B-A293-BCD096AE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095500"/>
            <a:ext cx="47625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4" name="图片 4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268c65aea54468"/>
          <a:stretch xmlns:a="http://schemas.openxmlformats.org/drawingml/2006/main"/>
        </p:blipFill>
        <p:spPr>
          <a:xfrm xmlns:a="http://schemas.openxmlformats.org/drawingml/2006/main">
            <a:off x="6905625" y="3147851"/>
            <a:ext cx="3905250" cy="943297"/>
          </a:xfrm>
          <a:prstGeom xmlns:a="http://schemas.openxmlformats.org/drawingml/2006/main" prst="rect">
            <a:avLst/>
          </a:prstGeom>
        </p:spPr>
      </p:pic>
      <p:sp>
        <p:nvSpPr>
          <p:cNvPr id="22" name="椭圆 21">
            <a:extLst xmlns:a="http://schemas.openxmlformats.org/drawingml/2006/main">
              <a:ext uri="{FF2B5EF4-FFF2-40B4-BE49-F238E27FC236}">
                <a16:creationId xmlns:a16="http://schemas.microsoft.com/office/drawing/2014/main" id="{41B3F151-813D-47B3-A455-E8D349353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53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9B5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5B35A93E-1519-4580-B4FF-F7038A01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43475"/>
            <a:ext cx="266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E300A99-C0A3-4DA1-BCB4-145D5ED3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972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>
                <a:solidFill>
                  <a:srgbClr val="249B57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1125" b="0">
                <a:solidFill>
                  <a:srgbClr val="249B57"/>
                </a:solidFill>
                <a:latin typeface="Alibaba PuHuiTi 3.0 55 Regular"/>
                <a:ea typeface="Alibaba PuHuiTi 3.0 55 Regular"/>
                <a:cs typeface="Alibaba PuHuiTi 3.0 55 Regular"/>
              </a:rPr>
              <a:t>深色或品牌红背景</a:t>
            </a:r>
          </a:p>
        </p:txBody>
      </p:sp>
    </p:spTree>
    <p:extLst>
      <p:ext uri="{BB962C8B-B14F-4D97-AF65-F5344CB8AC3E}">
        <p14:creationId xmlns:p14="http://schemas.microsoft.com/office/powerpoint/2010/main" val="17914297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eyebrow-13">
            <a:extLst xmlns:a="http://schemas.openxmlformats.org/drawingml/2006/main">
              <a:ext uri="{FF2B5EF4-FFF2-40B4-BE49-F238E27FC236}">
                <a16:creationId xmlns:a16="http://schemas.microsoft.com/office/drawing/2014/main" id="{62B821AC-BC8C-48E1-90D2-AFA2BD00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defRPr>
            </a:pP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0</a:t>
            </a:r>
            <a:r>
              <a:rPr sz="975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5</a:t>
            </a: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 / </a:t>
            </a:r>
            <a:r>
              <a:rPr sz="975" b="0">
                <a:solidFill>
                  <a:srgbClr val="E60018"/>
                </a:solidFill>
                <a:latin typeface="Alibaba PuHuiTi 3.0 55 Regular"/>
                <a:ea typeface="Alibaba PuHuiTi 3.0 55 Regular"/>
                <a:cs typeface="Alibaba PuHuiTi 3.0 55 Regular"/>
              </a:rPr>
              <a:t>APPLICATION</a:t>
            </a:r>
            <a:endParaRPr sz="975" b="0">
              <a:solidFill>
                <a:srgbClr val="E60018"/>
              </a:solidFill>
              <a:latin typeface="Alibaba PuHuiTi 3.0 55 Regular"/>
              <a:ea typeface="Alibaba PuHuiTi 3.0 55 Regular"/>
              <a:cs typeface="Alibaba PuHuiTi 3.0 55 Regular"/>
            </a:endParaRPr>
          </a:p>
        </p:txBody>
      </p:sp>
      <p:sp>
        <p:nvSpPr>
          <p:cNvPr id="2" name="title-13">
            <a:extLst xmlns:a="http://schemas.openxmlformats.org/drawingml/2006/main">
              <a:ext uri="{FF2B5EF4-FFF2-40B4-BE49-F238E27FC236}">
                <a16:creationId xmlns:a16="http://schemas.microsoft.com/office/drawing/2014/main" id="{6F52F4E4-F7E6-4A6F-9D48-8EDB0A94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0550"/>
            <a:ext cx="6858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defRPr>
            </a:pPr>
            <a:r>
              <a:rPr sz="3300" b="1">
                <a:solidFill>
                  <a:srgbClr val="111111"/>
                </a:solidFill>
                <a:latin typeface="Alibaba PuHuiTi 3 115 Black"/>
                <a:ea typeface="Alibaba PuHuiTi 3 115 Black"/>
                <a:cs typeface="Alibaba PuHuiTi 3 115 Black"/>
              </a:rPr>
              <a:t>应用示例</a:t>
            </a:r>
            <a:endParaRPr sz="3300" b="1">
              <a:solidFill>
                <a:srgbClr val="111111"/>
              </a:solidFill>
              <a:latin typeface="Alibaba PuHuiTi 3 115 Black"/>
              <a:ea typeface="Alibaba PuHuiTi 3 115 Black"/>
              <a:cs typeface="Alibaba PuHuiTi 3 115 Black"/>
            </a:endParaRPr>
          </a:p>
        </p:txBody>
      </p:sp>
      <p:sp>
        <p:nvSpPr>
          <p:cNvPr id="3" name="subtitle-13">
            <a:extLst xmlns:a="http://schemas.openxmlformats.org/drawingml/2006/main">
              <a:ext uri="{FF2B5EF4-FFF2-40B4-BE49-F238E27FC236}">
                <a16:creationId xmlns:a16="http://schemas.microsoft.com/office/drawing/2014/main" id="{AFF00E72-BB08-4E87-9193-82F03479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762000"/>
            <a:ext cx="417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7E8188"/>
                </a:solidFill>
                <a:latin typeface="Arial"/>
                <a:ea typeface="Arial"/>
                <a:cs typeface="Arial"/>
              </a:rPr>
              <a:t>APPLICATIONS</a:t>
            </a:r>
          </a:p>
        </p:txBody>
      </p:sp>
      <p:sp>
        <p:nvSpPr>
          <p:cNvPr id="4" name="header-rule-13">
            <a:extLst xmlns:a="http://schemas.openxmlformats.org/drawingml/2006/main">
              <a:ext uri="{FF2B5EF4-FFF2-40B4-BE49-F238E27FC236}">
                <a16:creationId xmlns:a16="http://schemas.microsoft.com/office/drawing/2014/main" id="{88A01450-2682-4D99-AF69-3C72A387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00150"/>
            <a:ext cx="1066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001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footer-label-13">
            <a:extLst xmlns:a="http://schemas.openxmlformats.org/drawingml/2006/main">
              <a:ext uri="{FF2B5EF4-FFF2-40B4-BE49-F238E27FC236}">
                <a16:creationId xmlns:a16="http://schemas.microsoft.com/office/drawing/2014/main" id="{27ADC9AE-07E0-4A1A-8B79-427426F45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4000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QHD LAB BRAND VISUAL IDENTITY</a:t>
            </a:r>
          </a:p>
        </p:txBody>
      </p:sp>
      <p:sp>
        <p:nvSpPr>
          <p:cNvPr id="6" name="footer-page-13">
            <a:extLst xmlns:a="http://schemas.openxmlformats.org/drawingml/2006/main">
              <a:ext uri="{FF2B5EF4-FFF2-40B4-BE49-F238E27FC236}">
                <a16:creationId xmlns:a16="http://schemas.microsoft.com/office/drawing/2014/main" id="{58A39DBB-AB5C-496E-9BEE-E0C99E4C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0" y="6477000"/>
            <a:ext cx="3619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7E8188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7E8188"/>
                </a:solidFill>
                <a:latin typeface="Arial"/>
                <a:ea typeface="Arial"/>
                <a:cs typeface="Arial"/>
              </a:rPr>
              <a:t>08</a:t>
            </a:r>
            <a:endParaRPr sz="750" b="1">
              <a:solidFill>
                <a:srgbClr val="7E818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panel-image-5-50-150">
            <a:extLst xmlns:a="http://schemas.openxmlformats.org/drawingml/2006/main">
              <a:ext uri="{FF2B5EF4-FFF2-40B4-BE49-F238E27FC236}">
                <a16:creationId xmlns:a16="http://schemas.microsoft.com/office/drawing/2014/main" id="{351A305B-A200-DBB4-ED6E-E3E4D3F6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28750"/>
            <a:ext cx="11224594" cy="4705350"/>
          </a:xfrm>
          <a:prstGeom xmlns:a="http://schemas.openxmlformats.org/drawingml/2006/main" prst="roundRect">
            <a:avLst>
              <a:gd name="adj" fmla="val 3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  <a:prstDash val="solid"/>
          </a:ln>
          <a:effectLst xmlns:a="http://schemas.openxmlformats.org/drawingml/2006/main">
            <a:outerShdw blurRad="381000" sx="102000" sy="102000" algn="ctr" rotWithShape="0">
              <a:prstClr val="black">
                <a:alpha val="5000"/>
              </a:prst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4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4d0b22c7b4dc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7871" y="1765674"/>
            <a:ext cx="3475358" cy="1955928"/>
          </a:xfrm>
          <a:prstGeom xmlns:a="http://schemas.openxmlformats.org/drawingml/2006/main" prst="rect">
            <a:avLst/>
          </a:prstGeom>
        </p:spPr>
      </p:pic>
      <p:pic>
        <p:nvPicPr>
          <p:cNvPr id="35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dfa9d9b8d455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4405540" y="3949887"/>
            <a:ext cx="3475358" cy="1955928"/>
          </a:xfrm>
          <a:prstGeom xmlns:a="http://schemas.openxmlformats.org/drawingml/2006/main" prst="rect">
            <a:avLst/>
          </a:prstGeom>
        </p:spPr>
      </p:pic>
      <p:pic>
        <p:nvPicPr>
          <p:cNvPr id="36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ce8970b59144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53210" y="3949887"/>
            <a:ext cx="3475358" cy="1955928"/>
          </a:xfrm>
          <a:prstGeom xmlns:a="http://schemas.openxmlformats.org/drawingml/2006/main" prst="rect">
            <a:avLst/>
          </a:prstGeom>
        </p:spPr>
      </p:pic>
      <p:pic>
        <p:nvPicPr>
          <p:cNvPr id="37" name="图片 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4c9e6ed74d4590"/>
          <a:srcRect xmlns:a="http://schemas.openxmlformats.org/drawingml/2006/main" l="0" t="8618" r="0" b="69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7871" y="3949887"/>
            <a:ext cx="3475357" cy="1955928"/>
          </a:xfrm>
          <a:prstGeom xmlns:a="http://schemas.openxmlformats.org/drawingml/2006/main" prst="rect">
            <a:avLst/>
          </a:prstGeom>
        </p:spPr>
      </p:pic>
      <p:pic>
        <p:nvPicPr>
          <p:cNvPr id="38" name="图片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ef1b237b04fbf"/>
          <a:srcRect xmlns:a="http://schemas.openxmlformats.org/drawingml/2006/main" l="0" t="11784" r="0" b="3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4405540" y="1765673"/>
            <a:ext cx="3475357" cy="1955929"/>
          </a:xfrm>
          <a:prstGeom xmlns:a="http://schemas.openxmlformats.org/drawingml/2006/main" prst="rect">
            <a:avLst/>
          </a:prstGeom>
        </p:spPr>
      </p:pic>
      <p:pic>
        <p:nvPicPr>
          <p:cNvPr id="39" name="图片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9b2ef19e44af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2519" y="1847782"/>
            <a:ext cx="2931701" cy="1954467"/>
          </a:xfrm>
          <a:prstGeom xmlns:a="http://schemas.openxmlformats.org/drawingml/2006/main" prst="rect">
            <a:avLst/>
          </a:prstGeom>
        </p:spPr>
      </p:pic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adddaa44fb4a2f"/>
          <a:stretch xmlns:a="http://schemas.openxmlformats.org/drawingml/2006/main"/>
        </p:blipFill>
        <p:spPr>
          <a:xfrm xmlns:a="http://schemas.openxmlformats.org/drawingml/2006/main">
            <a:off x="6061710" y="5417703"/>
            <a:ext cx="405765" cy="3871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665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2026-10-07T08:23:08.6780000Z</dcterms:created>
  <dcterms:modified xsi:type="dcterms:W3CDTF">2026-10-07T08:23:08.6780000Z</dcterms:modified>
</coreProperties>
</file>