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0" r:id="rId6"/>
    <p:sldId id="270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00"/>
    <a:srgbClr val="C617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9"/>
    <p:restoredTop sz="95765"/>
  </p:normalViewPr>
  <p:slideViewPr>
    <p:cSldViewPr snapToGrid="0">
      <p:cViewPr>
        <p:scale>
          <a:sx n="203" d="100"/>
          <a:sy n="203" d="100"/>
        </p:scale>
        <p:origin x="2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ver-left-red">
            <a:extLst>
              <a:ext uri="{FF2B5EF4-FFF2-40B4-BE49-F238E27FC236}">
                <a16:creationId xmlns:a16="http://schemas.microsoft.com/office/drawing/2014/main" id="{4B5F9273-2CE3-4962-98FC-BAA5A212EC3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90550" cy="6858000"/>
          </a:xfrm>
          <a:prstGeom prst="rect">
            <a:avLst/>
          </a:prstGeom>
          <a:solidFill>
            <a:srgbClr val="E60018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cover-right-black">
            <a:extLst>
              <a:ext uri="{FF2B5EF4-FFF2-40B4-BE49-F238E27FC236}">
                <a16:creationId xmlns:a16="http://schemas.microsoft.com/office/drawing/2014/main" id="{9294A28C-B63F-4772-9B86-949FF5D9D586}"/>
              </a:ext>
            </a:extLst>
          </p:cNvPr>
          <p:cNvSpPr>
            <a:spLocks noGrp="1"/>
          </p:cNvSpPr>
          <p:nvPr/>
        </p:nvSpPr>
        <p:spPr>
          <a:xfrm>
            <a:off x="9601200" y="0"/>
            <a:ext cx="2590800" cy="6858000"/>
          </a:xfrm>
          <a:prstGeom prst="rect">
            <a:avLst/>
          </a:prstGeom>
          <a:solidFill>
            <a:srgbClr val="05050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cover-right-red">
            <a:extLst>
              <a:ext uri="{FF2B5EF4-FFF2-40B4-BE49-F238E27FC236}">
                <a16:creationId xmlns:a16="http://schemas.microsoft.com/office/drawing/2014/main" id="{DB63BB2C-6293-4C31-B9EA-81B0DA6B3223}"/>
              </a:ext>
            </a:extLst>
          </p:cNvPr>
          <p:cNvSpPr>
            <a:spLocks noGrp="1"/>
          </p:cNvSpPr>
          <p:nvPr/>
        </p:nvSpPr>
        <p:spPr>
          <a:xfrm>
            <a:off x="9601200" y="0"/>
            <a:ext cx="114300" cy="6858000"/>
          </a:xfrm>
          <a:prstGeom prst="rect">
            <a:avLst/>
          </a:prstGeom>
          <a:solidFill>
            <a:srgbClr val="E60018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cover-title">
            <a:extLst>
              <a:ext uri="{FF2B5EF4-FFF2-40B4-BE49-F238E27FC236}">
                <a16:creationId xmlns:a16="http://schemas.microsoft.com/office/drawing/2014/main" id="{A0A4AD15-06A6-4616-BF68-4FA1C9C6CF37}"/>
              </a:ext>
            </a:extLst>
          </p:cNvPr>
          <p:cNvSpPr>
            <a:spLocks noGrp="1"/>
          </p:cNvSpPr>
          <p:nvPr/>
        </p:nvSpPr>
        <p:spPr>
          <a:xfrm>
            <a:off x="1066800" y="2962485"/>
            <a:ext cx="64770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defRPr>
            </a:pPr>
            <a:r>
              <a:rPr sz="2850" b="1" dirty="0" err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rPr>
              <a:t>品牌视觉识别基础规范</a:t>
            </a:r>
            <a:endParaRPr sz="4500" b="1" dirty="0">
              <a:solidFill>
                <a:srgbClr val="111111"/>
              </a:solidFill>
              <a:latin typeface="Alibaba PuHuiTi 3.0 115 Black"/>
              <a:ea typeface="Alibaba PuHuiTi 3.0 115 Black"/>
              <a:cs typeface="Alibaba PuHuiTi 3.0 115 Black"/>
            </a:endParaRPr>
          </a:p>
        </p:txBody>
      </p:sp>
      <p:sp>
        <p:nvSpPr>
          <p:cNvPr id="7" name="cover-subtitle">
            <a:extLst>
              <a:ext uri="{FF2B5EF4-FFF2-40B4-BE49-F238E27FC236}">
                <a16:creationId xmlns:a16="http://schemas.microsoft.com/office/drawing/2014/main" id="{2EC72D1C-27D5-4A1F-A2AA-4CDCA94861EC}"/>
              </a:ext>
            </a:extLst>
          </p:cNvPr>
          <p:cNvSpPr>
            <a:spLocks noGrp="1"/>
          </p:cNvSpPr>
          <p:nvPr/>
        </p:nvSpPr>
        <p:spPr>
          <a:xfrm>
            <a:off x="1066800" y="3901671"/>
            <a:ext cx="676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800" b="1">
                <a:solidFill>
                  <a:srgbClr val="E60018"/>
                </a:solidFill>
                <a:latin typeface="Arial"/>
                <a:ea typeface="Arial"/>
                <a:cs typeface="Arial"/>
              </a:defRPr>
            </a:pPr>
            <a:r>
              <a:rPr sz="1800" b="1" dirty="0">
                <a:solidFill>
                  <a:srgbClr val="E60018"/>
                </a:solidFill>
                <a:latin typeface="Arial"/>
                <a:ea typeface="Arial"/>
                <a:cs typeface="Arial"/>
              </a:rPr>
              <a:t>QHD BRAND VISUAL IDENTITY SYSTEM</a:t>
            </a:r>
          </a:p>
        </p:txBody>
      </p:sp>
      <p:sp>
        <p:nvSpPr>
          <p:cNvPr id="8" name="cover-kicker">
            <a:extLst>
              <a:ext uri="{FF2B5EF4-FFF2-40B4-BE49-F238E27FC236}">
                <a16:creationId xmlns:a16="http://schemas.microsoft.com/office/drawing/2014/main" id="{1DDC907A-9278-4F22-80CC-66B7570DCD34}"/>
              </a:ext>
            </a:extLst>
          </p:cNvPr>
          <p:cNvSpPr>
            <a:spLocks noGrp="1"/>
          </p:cNvSpPr>
          <p:nvPr/>
        </p:nvSpPr>
        <p:spPr>
          <a:xfrm>
            <a:off x="1066800" y="624840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7E8188"/>
                </a:solidFill>
                <a:latin typeface="Arial"/>
                <a:ea typeface="Arial"/>
                <a:cs typeface="Arial"/>
              </a:rPr>
              <a:t>BASIC GUIDELINES · V1.0</a:t>
            </a:r>
          </a:p>
        </p:txBody>
      </p:sp>
      <p:sp>
        <p:nvSpPr>
          <p:cNvPr id="9" name="cover-spine">
            <a:extLst>
              <a:ext uri="{FF2B5EF4-FFF2-40B4-BE49-F238E27FC236}">
                <a16:creationId xmlns:a16="http://schemas.microsoft.com/office/drawing/2014/main" id="{4BD3E178-269B-4DEE-858F-084A477BB9FD}"/>
              </a:ext>
            </a:extLst>
          </p:cNvPr>
          <p:cNvSpPr>
            <a:spLocks noGrp="1"/>
          </p:cNvSpPr>
          <p:nvPr/>
        </p:nvSpPr>
        <p:spPr>
          <a:xfrm>
            <a:off x="9715500" y="628155"/>
            <a:ext cx="20193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5000"/>
              </a:lnSpc>
              <a:buNone/>
              <a:defRPr sz="31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QHD</a:t>
            </a:r>
          </a:p>
          <a:p>
            <a:pPr algn="r">
              <a:lnSpc>
                <a:spcPct val="95000"/>
              </a:lnSpc>
              <a:buNone/>
              <a:defRPr sz="31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BRAND</a:t>
            </a:r>
            <a:endParaRPr lang="en-US" sz="315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r">
              <a:lnSpc>
                <a:spcPct val="95000"/>
              </a:lnSpc>
              <a:buNone/>
              <a:defRPr sz="31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31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VI</a:t>
            </a:r>
            <a:endParaRPr sz="315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cover-spine-brand">
            <a:extLst>
              <a:ext uri="{FF2B5EF4-FFF2-40B4-BE49-F238E27FC236}">
                <a16:creationId xmlns:a16="http://schemas.microsoft.com/office/drawing/2014/main" id="{179F95B4-EC8B-48FA-9A7E-EB5AD4420004}"/>
              </a:ext>
            </a:extLst>
          </p:cNvPr>
          <p:cNvSpPr>
            <a:spLocks noGrp="1"/>
          </p:cNvSpPr>
          <p:nvPr/>
        </p:nvSpPr>
        <p:spPr>
          <a:xfrm>
            <a:off x="10134600" y="5562600"/>
            <a:ext cx="1428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VISUAL IDENTITY</a:t>
            </a:r>
          </a:p>
        </p:txBody>
      </p:sp>
      <p:sp>
        <p:nvSpPr>
          <p:cNvPr id="11" name="footer-label-1">
            <a:extLst>
              <a:ext uri="{FF2B5EF4-FFF2-40B4-BE49-F238E27FC236}">
                <a16:creationId xmlns:a16="http://schemas.microsoft.com/office/drawing/2014/main" id="{4618D3BE-EBFD-4C08-A450-9A03B5E285ED}"/>
              </a:ext>
            </a:extLst>
          </p:cNvPr>
          <p:cNvSpPr>
            <a:spLocks noGrp="1"/>
          </p:cNvSpPr>
          <p:nvPr/>
        </p:nvSpPr>
        <p:spPr>
          <a:xfrm>
            <a:off x="1066800" y="6496050"/>
            <a:ext cx="4000500" cy="142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7E8188"/>
                </a:solidFill>
                <a:latin typeface="Arial"/>
                <a:ea typeface="Arial"/>
                <a:cs typeface="Arial"/>
              </a:rPr>
              <a:t>2026.08 · QHD LAB</a:t>
            </a:r>
            <a:endParaRPr sz="900">
              <a:solidFill>
                <a:srgbClr val="5F6266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12" name="footer-page-1">
            <a:extLst>
              <a:ext uri="{FF2B5EF4-FFF2-40B4-BE49-F238E27FC236}">
                <a16:creationId xmlns:a16="http://schemas.microsoft.com/office/drawing/2014/main" id="{502C6F05-FDDC-4151-AD90-2883F181EDBE}"/>
              </a:ext>
            </a:extLst>
          </p:cNvPr>
          <p:cNvSpPr>
            <a:spLocks noGrp="1"/>
          </p:cNvSpPr>
          <p:nvPr/>
        </p:nvSpPr>
        <p:spPr>
          <a:xfrm>
            <a:off x="11372850" y="6477000"/>
            <a:ext cx="3619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7E818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61BCDAF-2FFE-22A4-5B31-912A79795121}"/>
              </a:ext>
            </a:extLst>
          </p:cNvPr>
          <p:cNvSpPr>
            <a:spLocks noGrp="1"/>
          </p:cNvSpPr>
          <p:nvPr/>
        </p:nvSpPr>
        <p:spPr>
          <a:xfrm>
            <a:off x="1066800" y="4320771"/>
            <a:ext cx="2623073" cy="88461"/>
          </a:xfrm>
          <a:prstGeom prst="rect">
            <a:avLst/>
          </a:prstGeom>
          <a:solidFill>
            <a:srgbClr val="FC2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F6EE34D-CE39-AF27-6F43-D30F5F84C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0" t="13266" r="55733" b="65411"/>
          <a:stretch>
            <a:fillRect/>
          </a:stretch>
        </p:blipFill>
        <p:spPr>
          <a:xfrm>
            <a:off x="1003300" y="2056905"/>
            <a:ext cx="2368550" cy="75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5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yebrow-13">
            <a:extLst>
              <a:ext uri="{FF2B5EF4-FFF2-40B4-BE49-F238E27FC236}">
                <a16:creationId xmlns:a16="http://schemas.microsoft.com/office/drawing/2014/main" id="{62B821AC-BC8C-48E1-90D2-AFA2BD00A336}"/>
              </a:ext>
            </a:extLst>
          </p:cNvPr>
          <p:cNvSpPr>
            <a:spLocks noGrp="1"/>
          </p:cNvSpPr>
          <p:nvPr/>
        </p:nvSpPr>
        <p:spPr>
          <a:xfrm>
            <a:off x="495300" y="314325"/>
            <a:ext cx="438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>
              <a:buNone/>
              <a:defRPr sz="975" b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01 / LOGO SYSTEM</a:t>
            </a:r>
          </a:p>
        </p:txBody>
      </p:sp>
      <p:sp>
        <p:nvSpPr>
          <p:cNvPr id="2" name="title-13">
            <a:extLst>
              <a:ext uri="{FF2B5EF4-FFF2-40B4-BE49-F238E27FC236}">
                <a16:creationId xmlns:a16="http://schemas.microsoft.com/office/drawing/2014/main" id="{6F52F4E4-F7E6-4A6F-9D48-8EDB0A94D5A5}"/>
              </a:ext>
            </a:extLst>
          </p:cNvPr>
          <p:cNvSpPr>
            <a:spLocks noGrp="1"/>
          </p:cNvSpPr>
          <p:nvPr/>
        </p:nvSpPr>
        <p:spPr>
          <a:xfrm>
            <a:off x="495300" y="590550"/>
            <a:ext cx="6858000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defRPr>
            </a:pPr>
            <a:r>
              <a:rPr sz="3300" b="1" dirty="0" err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rPr>
              <a:t>三种组合</a:t>
            </a:r>
            <a:r>
              <a:rPr lang="zh-CN" altLang="en-US" sz="3300" b="1" dirty="0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rPr>
              <a:t>标识</a:t>
            </a:r>
            <a:endParaRPr sz="3300" b="1" dirty="0">
              <a:solidFill>
                <a:srgbClr val="111111"/>
              </a:solidFill>
              <a:latin typeface="Alibaba PuHuiTi 3 115 Black"/>
              <a:ea typeface="Alibaba PuHuiTi 3 115 Black"/>
              <a:cs typeface="Alibaba PuHuiTi 3 115 Black"/>
            </a:endParaRPr>
          </a:p>
        </p:txBody>
      </p:sp>
      <p:sp>
        <p:nvSpPr>
          <p:cNvPr id="3" name="subtitle-13">
            <a:extLst>
              <a:ext uri="{FF2B5EF4-FFF2-40B4-BE49-F238E27FC236}">
                <a16:creationId xmlns:a16="http://schemas.microsoft.com/office/drawing/2014/main" id="{AFF00E72-BB08-4E87-9193-82F034791A80}"/>
              </a:ext>
            </a:extLst>
          </p:cNvPr>
          <p:cNvSpPr>
            <a:spLocks noGrp="1"/>
          </p:cNvSpPr>
          <p:nvPr/>
        </p:nvSpPr>
        <p:spPr>
          <a:xfrm>
            <a:off x="7524750" y="762000"/>
            <a:ext cx="4171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0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7E8188"/>
                </a:solidFill>
                <a:latin typeface="Arial"/>
                <a:ea typeface="Arial"/>
                <a:cs typeface="Arial"/>
              </a:rPr>
              <a:t>THREE LOGO LOCKUPS</a:t>
            </a:r>
          </a:p>
        </p:txBody>
      </p:sp>
      <p:sp>
        <p:nvSpPr>
          <p:cNvPr id="4" name="header-rule-13">
            <a:extLst>
              <a:ext uri="{FF2B5EF4-FFF2-40B4-BE49-F238E27FC236}">
                <a16:creationId xmlns:a16="http://schemas.microsoft.com/office/drawing/2014/main" id="{88A01450-2682-4D99-AF69-3C72A38765E8}"/>
              </a:ext>
            </a:extLst>
          </p:cNvPr>
          <p:cNvSpPr>
            <a:spLocks noGrp="1"/>
          </p:cNvSpPr>
          <p:nvPr/>
        </p:nvSpPr>
        <p:spPr>
          <a:xfrm>
            <a:off x="495300" y="1200150"/>
            <a:ext cx="1066800" cy="28575"/>
          </a:xfrm>
          <a:prstGeom prst="rect">
            <a:avLst/>
          </a:prstGeom>
          <a:solidFill>
            <a:srgbClr val="E60018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footer-label-13">
            <a:extLst>
              <a:ext uri="{FF2B5EF4-FFF2-40B4-BE49-F238E27FC236}">
                <a16:creationId xmlns:a16="http://schemas.microsoft.com/office/drawing/2014/main" id="{27ADC9AE-07E0-4A1A-8B79-427426F452C5}"/>
              </a:ext>
            </a:extLst>
          </p:cNvPr>
          <p:cNvSpPr>
            <a:spLocks noGrp="1"/>
          </p:cNvSpPr>
          <p:nvPr/>
        </p:nvSpPr>
        <p:spPr>
          <a:xfrm>
            <a:off x="495300" y="6496050"/>
            <a:ext cx="4000500" cy="142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7E8188"/>
                </a:solidFill>
                <a:latin typeface="Arial"/>
                <a:ea typeface="Arial"/>
                <a:cs typeface="Arial"/>
              </a:rPr>
              <a:t>QHD LAB BRAND VISUAL IDENTITY</a:t>
            </a:r>
          </a:p>
        </p:txBody>
      </p:sp>
      <p:sp>
        <p:nvSpPr>
          <p:cNvPr id="6" name="footer-page-13">
            <a:extLst>
              <a:ext uri="{FF2B5EF4-FFF2-40B4-BE49-F238E27FC236}">
                <a16:creationId xmlns:a16="http://schemas.microsoft.com/office/drawing/2014/main" id="{58A39DBB-AB5C-496E-9BEE-E0C99E4C5F97}"/>
              </a:ext>
            </a:extLst>
          </p:cNvPr>
          <p:cNvSpPr>
            <a:spLocks noGrp="1"/>
          </p:cNvSpPr>
          <p:nvPr/>
        </p:nvSpPr>
        <p:spPr>
          <a:xfrm>
            <a:off x="11372850" y="6477000"/>
            <a:ext cx="3619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7E818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7" name="main-body-collage">
            <a:extLst>
              <a:ext uri="{FF2B5EF4-FFF2-40B4-BE49-F238E27FC236}">
                <a16:creationId xmlns:a16="http://schemas.microsoft.com/office/drawing/2014/main" id="{8F121531-B379-455C-9BD9-A7729955684D}"/>
              </a:ext>
            </a:extLst>
          </p:cNvPr>
          <p:cNvSpPr>
            <a:spLocks noGrp="1"/>
          </p:cNvSpPr>
          <p:nvPr/>
        </p:nvSpPr>
        <p:spPr>
          <a:xfrm>
            <a:off x="476250" y="1428750"/>
            <a:ext cx="11239500" cy="4705350"/>
          </a:xfrm>
          <a:prstGeom prst="roundRect">
            <a:avLst>
              <a:gd name="adj" fmla="val 3644"/>
            </a:avLst>
          </a:prstGeom>
          <a:solidFill>
            <a:srgbClr val="FFFFFF"/>
          </a:solidFill>
          <a:ln w="9525">
            <a:noFill/>
            <a:prstDash val="solid"/>
          </a:ln>
          <a:effectLst>
            <a:outerShdw blurRad="381000" sx="102000" sy="102000" algn="ctr" rotWithShape="0">
              <a:prstClr val="black">
                <a:alpha val="5000"/>
              </a:prstClr>
            </a:outerShdw>
          </a:effectLst>
        </p:spPr>
        <p:txBody>
          <a:bodyPr/>
          <a:lstStyle/>
          <a:p>
            <a:endParaRPr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D7B97E2-6629-B9BA-673C-1C0E35B7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6" r="52695" b="63921"/>
          <a:stretch>
            <a:fillRect/>
          </a:stretch>
        </p:blipFill>
        <p:spPr>
          <a:xfrm>
            <a:off x="3588205" y="2288444"/>
            <a:ext cx="2946765" cy="91595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86D076C-096C-4B1E-FA2F-6C90BF9BC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" t="35063" r="56677" b="39204"/>
          <a:stretch>
            <a:fillRect/>
          </a:stretch>
        </p:blipFill>
        <p:spPr>
          <a:xfrm>
            <a:off x="3639269" y="3408230"/>
            <a:ext cx="2672858" cy="91595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396BA03-9945-D988-20C5-815D14897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" t="62047" r="55900" b="12220"/>
          <a:stretch>
            <a:fillRect/>
          </a:stretch>
        </p:blipFill>
        <p:spPr>
          <a:xfrm>
            <a:off x="3617692" y="4622434"/>
            <a:ext cx="2721229" cy="915955"/>
          </a:xfrm>
          <a:prstGeom prst="rect">
            <a:avLst/>
          </a:prstGeom>
        </p:spPr>
      </p:pic>
      <p:sp>
        <p:nvSpPr>
          <p:cNvPr id="12" name="main-body-divider-2">
            <a:extLst>
              <a:ext uri="{FF2B5EF4-FFF2-40B4-BE49-F238E27FC236}">
                <a16:creationId xmlns:a16="http://schemas.microsoft.com/office/drawing/2014/main" id="{41FD5B70-B91D-494E-BFCF-2E12AD712274}"/>
              </a:ext>
            </a:extLst>
          </p:cNvPr>
          <p:cNvSpPr>
            <a:spLocks noGrp="1"/>
          </p:cNvSpPr>
          <p:nvPr/>
        </p:nvSpPr>
        <p:spPr>
          <a:xfrm>
            <a:off x="7114373" y="2503364"/>
            <a:ext cx="19050" cy="2916000"/>
          </a:xfrm>
          <a:prstGeom prst="rect">
            <a:avLst/>
          </a:prstGeom>
          <a:solidFill>
            <a:srgbClr val="D9D4CB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F35DE7D-0843-46EE-8C34-B689C2FF62D3}"/>
              </a:ext>
            </a:extLst>
          </p:cNvPr>
          <p:cNvSpPr>
            <a:spLocks noGrp="1"/>
          </p:cNvSpPr>
          <p:nvPr/>
        </p:nvSpPr>
        <p:spPr>
          <a:xfrm>
            <a:off x="3072188" y="2231691"/>
            <a:ext cx="196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>
                <a:solidFill>
                  <a:srgbClr val="E60018"/>
                </a:solidFill>
                <a:latin typeface="Arial"/>
                <a:ea typeface="Arial"/>
                <a:cs typeface="Arial"/>
              </a:defRPr>
            </a:pPr>
            <a:r>
              <a:rPr sz="1125" b="1" dirty="0">
                <a:solidFill>
                  <a:srgbClr val="E6001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FAC1B96-C860-4AB6-B7B8-11562F8285EF}"/>
              </a:ext>
            </a:extLst>
          </p:cNvPr>
          <p:cNvSpPr>
            <a:spLocks noGrp="1"/>
          </p:cNvSpPr>
          <p:nvPr/>
        </p:nvSpPr>
        <p:spPr>
          <a:xfrm>
            <a:off x="723012" y="2233093"/>
            <a:ext cx="2305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650" b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650" b="1" dirty="0" err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主标组合</a:t>
            </a:r>
            <a:endParaRPr sz="1650" b="1" dirty="0">
              <a:solidFill>
                <a:srgbClr val="111111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A6D068A-5C7D-49F2-9B20-40F6915E4125}"/>
              </a:ext>
            </a:extLst>
          </p:cNvPr>
          <p:cNvSpPr>
            <a:spLocks noGrp="1"/>
          </p:cNvSpPr>
          <p:nvPr/>
        </p:nvSpPr>
        <p:spPr>
          <a:xfrm>
            <a:off x="759319" y="2558503"/>
            <a:ext cx="2232436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18000"/>
              </a:lnSpc>
              <a:buNone/>
              <a:defRPr sz="1200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200" b="0" dirty="0" err="1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产品</a:t>
            </a:r>
            <a:r>
              <a:rPr lang="en-US" altLang="zh-CN" sz="1200" dirty="0" err="1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LOGO</a:t>
            </a:r>
            <a:r>
              <a:rPr lang="zh-CN" altLang="en-US" sz="1200" dirty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等</a:t>
            </a:r>
            <a:endParaRPr lang="en-US" altLang="zh-CN" sz="1200" dirty="0">
              <a:solidFill>
                <a:srgbClr val="7E818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  <a:p>
            <a:pPr algn="ctr">
              <a:lnSpc>
                <a:spcPct val="118000"/>
              </a:lnSpc>
              <a:buNone/>
              <a:defRPr sz="1200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lang="zh-CN" altLang="en-US" sz="1200" dirty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不适合小文字的场景</a:t>
            </a:r>
            <a:endParaRPr sz="1200" b="0" dirty="0">
              <a:solidFill>
                <a:srgbClr val="7E818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584103C-A247-4477-9FF3-FBEDA4CEA2D3}"/>
              </a:ext>
            </a:extLst>
          </p:cNvPr>
          <p:cNvSpPr>
            <a:spLocks noGrp="1"/>
          </p:cNvSpPr>
          <p:nvPr/>
        </p:nvSpPr>
        <p:spPr>
          <a:xfrm>
            <a:off x="3072188" y="3445274"/>
            <a:ext cx="247912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>
                <a:solidFill>
                  <a:srgbClr val="E60018"/>
                </a:solidFill>
                <a:latin typeface="Arial"/>
                <a:ea typeface="Arial"/>
                <a:cs typeface="Arial"/>
              </a:defRPr>
            </a:pPr>
            <a:r>
              <a:rPr sz="1125" b="1" dirty="0">
                <a:solidFill>
                  <a:srgbClr val="E6001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500BFBC-2C6F-4BD7-A108-664A593A57D0}"/>
              </a:ext>
            </a:extLst>
          </p:cNvPr>
          <p:cNvSpPr>
            <a:spLocks noGrp="1"/>
          </p:cNvSpPr>
          <p:nvPr/>
        </p:nvSpPr>
        <p:spPr>
          <a:xfrm>
            <a:off x="881533" y="3417676"/>
            <a:ext cx="1962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650" b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650" b="1" dirty="0" err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rPr>
              <a:t>品牌释义组合</a:t>
            </a:r>
            <a:endParaRPr sz="1650" b="1" dirty="0">
              <a:solidFill>
                <a:srgbClr val="111111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FE96484-08BC-4C04-ACA2-1A3388D8FAC3}"/>
              </a:ext>
            </a:extLst>
          </p:cNvPr>
          <p:cNvSpPr>
            <a:spLocks noGrp="1"/>
          </p:cNvSpPr>
          <p:nvPr/>
        </p:nvSpPr>
        <p:spPr>
          <a:xfrm>
            <a:off x="949890" y="3745373"/>
            <a:ext cx="1809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18000"/>
              </a:lnSpc>
              <a:buNone/>
              <a:defRPr sz="1200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200" b="0" dirty="0" err="1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需要解释</a:t>
            </a:r>
            <a:r>
              <a:rPr sz="1200" b="0" dirty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 QHD </a:t>
            </a:r>
            <a:r>
              <a:rPr sz="1200" b="0" dirty="0" err="1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含义</a:t>
            </a:r>
            <a:endParaRPr sz="1200" b="0" dirty="0">
              <a:solidFill>
                <a:srgbClr val="7E818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  <a:p>
            <a:pPr algn="ctr">
              <a:lnSpc>
                <a:spcPct val="118000"/>
              </a:lnSpc>
              <a:buNone/>
              <a:defRPr sz="1200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200" b="0" dirty="0" err="1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发布会、招商与品牌介绍</a:t>
            </a:r>
            <a:endParaRPr sz="1200" b="0" dirty="0">
              <a:solidFill>
                <a:srgbClr val="7E818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E284515-6CD7-48E4-AF1A-7959B08E9E33}"/>
              </a:ext>
            </a:extLst>
          </p:cNvPr>
          <p:cNvSpPr>
            <a:spLocks noGrp="1"/>
          </p:cNvSpPr>
          <p:nvPr/>
        </p:nvSpPr>
        <p:spPr>
          <a:xfrm>
            <a:off x="3072188" y="4733832"/>
            <a:ext cx="196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1">
                <a:solidFill>
                  <a:srgbClr val="E60018"/>
                </a:solidFill>
                <a:latin typeface="Arial"/>
                <a:ea typeface="Arial"/>
                <a:cs typeface="Arial"/>
              </a:defRPr>
            </a:pPr>
            <a:r>
              <a:rPr sz="1125" b="1" dirty="0">
                <a:solidFill>
                  <a:srgbClr val="E6001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B578339B-B4FC-49B5-A0C2-02FCB7DC84AE}"/>
              </a:ext>
            </a:extLst>
          </p:cNvPr>
          <p:cNvSpPr>
            <a:spLocks noGrp="1"/>
          </p:cNvSpPr>
          <p:nvPr/>
        </p:nvSpPr>
        <p:spPr>
          <a:xfrm>
            <a:off x="-1032992" y="4738784"/>
            <a:ext cx="5791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650" b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650" b="1" dirty="0" err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rPr>
              <a:t>官网导流组合</a:t>
            </a:r>
            <a:endParaRPr sz="1650" b="1" dirty="0">
              <a:solidFill>
                <a:srgbClr val="111111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9723C332-B27A-4D45-906C-2D68DC685400}"/>
              </a:ext>
            </a:extLst>
          </p:cNvPr>
          <p:cNvSpPr>
            <a:spLocks noGrp="1"/>
          </p:cNvSpPr>
          <p:nvPr/>
        </p:nvSpPr>
        <p:spPr>
          <a:xfrm>
            <a:off x="-964635" y="5064585"/>
            <a:ext cx="56388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18000"/>
              </a:lnSpc>
              <a:buNone/>
              <a:defRPr sz="1200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200" b="0" dirty="0" err="1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核心目标为官网导流</a:t>
            </a:r>
            <a:endParaRPr sz="1200" b="0" dirty="0">
              <a:solidFill>
                <a:srgbClr val="7E818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  <a:p>
            <a:pPr algn="ctr">
              <a:lnSpc>
                <a:spcPct val="118000"/>
              </a:lnSpc>
              <a:buNone/>
              <a:defRPr sz="1200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200" b="0" dirty="0" err="1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广告落版、展会与渠道物料</a:t>
            </a:r>
            <a:endParaRPr sz="1200" b="0" dirty="0">
              <a:solidFill>
                <a:srgbClr val="7E818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F7DEE81-4826-4B11-96C0-87A23BC18BCF}"/>
              </a:ext>
            </a:extLst>
          </p:cNvPr>
          <p:cNvSpPr>
            <a:spLocks noGrp="1"/>
          </p:cNvSpPr>
          <p:nvPr/>
        </p:nvSpPr>
        <p:spPr>
          <a:xfrm>
            <a:off x="4292312" y="5767484"/>
            <a:ext cx="5429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350" b="1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350" b="1" dirty="0" err="1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固定组合不得拆分、移动、重排或改写</a:t>
            </a:r>
            <a:endParaRPr sz="1350" b="1" dirty="0">
              <a:solidFill>
                <a:srgbClr val="E6001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46EF0E4-2B91-7EC9-F8CB-E9B31DF4DE16}"/>
              </a:ext>
            </a:extLst>
          </p:cNvPr>
          <p:cNvSpPr>
            <a:spLocks noGrp="1"/>
          </p:cNvSpPr>
          <p:nvPr/>
        </p:nvSpPr>
        <p:spPr>
          <a:xfrm>
            <a:off x="4033871" y="1727273"/>
            <a:ext cx="2305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650" b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lang="zh-CN" altLang="en-US" sz="2000" b="1" dirty="0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rPr>
              <a:t>内部使用</a:t>
            </a:r>
            <a:endParaRPr sz="2000" b="1" dirty="0">
              <a:solidFill>
                <a:srgbClr val="111111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D565646-66D2-11CD-9B70-C3A50106100A}"/>
              </a:ext>
            </a:extLst>
          </p:cNvPr>
          <p:cNvSpPr>
            <a:spLocks noGrp="1"/>
          </p:cNvSpPr>
          <p:nvPr/>
        </p:nvSpPr>
        <p:spPr>
          <a:xfrm>
            <a:off x="7976429" y="1727273"/>
            <a:ext cx="2305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650" b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lang="zh-CN" altLang="en-US" sz="2000" b="1" dirty="0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rPr>
              <a:t>对外使用</a:t>
            </a:r>
            <a:endParaRPr sz="2000" b="1" dirty="0">
              <a:solidFill>
                <a:srgbClr val="111111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27D10173-5CEF-D1C4-FB39-8E8A8FF7C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60" t="9390" r="1335" b="64877"/>
          <a:stretch>
            <a:fillRect/>
          </a:stretch>
        </p:blipFill>
        <p:spPr>
          <a:xfrm>
            <a:off x="7842742" y="2235249"/>
            <a:ext cx="2946765" cy="91595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23786638-21C1-FF05-9E2C-5CF93FCD8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4" t="35155" r="4388" b="39112"/>
          <a:stretch>
            <a:fillRect/>
          </a:stretch>
        </p:blipFill>
        <p:spPr>
          <a:xfrm>
            <a:off x="7942063" y="3405063"/>
            <a:ext cx="2672858" cy="915955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529F6769-69D5-890B-126C-6556A6545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6" t="61380" r="3959" b="12887"/>
          <a:stretch>
            <a:fillRect/>
          </a:stretch>
        </p:blipFill>
        <p:spPr>
          <a:xfrm>
            <a:off x="7906682" y="4622433"/>
            <a:ext cx="2721229" cy="91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66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yebrow-5">
            <a:extLst>
              <a:ext uri="{FF2B5EF4-FFF2-40B4-BE49-F238E27FC236}">
                <a16:creationId xmlns:a16="http://schemas.microsoft.com/office/drawing/2014/main" id="{8D9355B2-D4AF-A1DD-EE3C-860C1DA027C2}"/>
              </a:ext>
            </a:extLst>
          </p:cNvPr>
          <p:cNvSpPr>
            <a:spLocks noGrp="1"/>
          </p:cNvSpPr>
          <p:nvPr/>
        </p:nvSpPr>
        <p:spPr>
          <a:xfrm>
            <a:off x="495300" y="314325"/>
            <a:ext cx="438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>
              <a:defRPr sz="975" b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975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02 / BRAND COLOR</a:t>
            </a:r>
            <a:r>
              <a:rPr lang="zh-CN" altLang="en-US" sz="975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 </a:t>
            </a:r>
            <a:r>
              <a:rPr lang="en-US" altLang="zh-CN" sz="975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AND</a:t>
            </a:r>
            <a:r>
              <a:rPr lang="zh-CN" altLang="en-US" sz="975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 </a:t>
            </a:r>
            <a:r>
              <a:rPr lang="en-US" altLang="zh-CN" sz="975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TYPOGRAPHY</a:t>
            </a:r>
            <a:endParaRPr sz="975" dirty="0">
              <a:solidFill>
                <a:srgbClr val="E6001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2" name="title-5">
            <a:extLst>
              <a:ext uri="{FF2B5EF4-FFF2-40B4-BE49-F238E27FC236}">
                <a16:creationId xmlns:a16="http://schemas.microsoft.com/office/drawing/2014/main" id="{D8AAB116-8390-6151-8703-87670737F267}"/>
              </a:ext>
            </a:extLst>
          </p:cNvPr>
          <p:cNvSpPr>
            <a:spLocks noGrp="1"/>
          </p:cNvSpPr>
          <p:nvPr/>
        </p:nvSpPr>
        <p:spPr>
          <a:xfrm>
            <a:off x="495300" y="590550"/>
            <a:ext cx="6858000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defRPr>
            </a:pPr>
            <a:r>
              <a:rPr sz="3300" b="1" dirty="0" err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rPr>
              <a:t>品牌主题色</a:t>
            </a:r>
            <a:r>
              <a:rPr lang="zh-CN" altLang="en-US" sz="3300" b="1" dirty="0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rPr>
              <a:t>与字体</a:t>
            </a:r>
            <a:endParaRPr sz="3300" b="1" dirty="0">
              <a:solidFill>
                <a:srgbClr val="111111"/>
              </a:solidFill>
              <a:latin typeface="Alibaba PuHuiTi 3 115 Black"/>
              <a:ea typeface="Alibaba PuHuiTi 3 115 Black"/>
              <a:cs typeface="Alibaba PuHuiTi 3 115 Black"/>
            </a:endParaRPr>
          </a:p>
        </p:txBody>
      </p:sp>
      <p:sp>
        <p:nvSpPr>
          <p:cNvPr id="4" name="header-rule-5">
            <a:extLst>
              <a:ext uri="{FF2B5EF4-FFF2-40B4-BE49-F238E27FC236}">
                <a16:creationId xmlns:a16="http://schemas.microsoft.com/office/drawing/2014/main" id="{3499989A-10F0-BA28-E6F4-8C1B27ECEF87}"/>
              </a:ext>
            </a:extLst>
          </p:cNvPr>
          <p:cNvSpPr>
            <a:spLocks noGrp="1"/>
          </p:cNvSpPr>
          <p:nvPr/>
        </p:nvSpPr>
        <p:spPr>
          <a:xfrm>
            <a:off x="495300" y="1200150"/>
            <a:ext cx="1066800" cy="28575"/>
          </a:xfrm>
          <a:prstGeom prst="rect">
            <a:avLst/>
          </a:prstGeom>
          <a:solidFill>
            <a:srgbClr val="E60018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footer-label-5">
            <a:extLst>
              <a:ext uri="{FF2B5EF4-FFF2-40B4-BE49-F238E27FC236}">
                <a16:creationId xmlns:a16="http://schemas.microsoft.com/office/drawing/2014/main" id="{BDB03CC2-7544-F2BB-1990-D27AADD63AFC}"/>
              </a:ext>
            </a:extLst>
          </p:cNvPr>
          <p:cNvSpPr>
            <a:spLocks noGrp="1"/>
          </p:cNvSpPr>
          <p:nvPr/>
        </p:nvSpPr>
        <p:spPr>
          <a:xfrm>
            <a:off x="495300" y="6496050"/>
            <a:ext cx="4000500" cy="142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7E8188"/>
                </a:solidFill>
                <a:latin typeface="Arial"/>
                <a:ea typeface="Arial"/>
                <a:cs typeface="Arial"/>
              </a:rPr>
              <a:t>QHD LAB BRAND VISUAL IDENTITY</a:t>
            </a:r>
          </a:p>
        </p:txBody>
      </p:sp>
      <p:sp>
        <p:nvSpPr>
          <p:cNvPr id="6" name="footer-page-5">
            <a:extLst>
              <a:ext uri="{FF2B5EF4-FFF2-40B4-BE49-F238E27FC236}">
                <a16:creationId xmlns:a16="http://schemas.microsoft.com/office/drawing/2014/main" id="{A3E922C6-1DA9-8156-0A0C-ABD79DFEA498}"/>
              </a:ext>
            </a:extLst>
          </p:cNvPr>
          <p:cNvSpPr>
            <a:spLocks noGrp="1"/>
          </p:cNvSpPr>
          <p:nvPr/>
        </p:nvSpPr>
        <p:spPr>
          <a:xfrm>
            <a:off x="11372850" y="6477000"/>
            <a:ext cx="3619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 dirty="0">
                <a:solidFill>
                  <a:srgbClr val="7E8188"/>
                </a:solidFill>
                <a:latin typeface="Arial"/>
                <a:ea typeface="Arial"/>
                <a:cs typeface="Arial"/>
              </a:rPr>
              <a:t>0</a:t>
            </a:r>
            <a:r>
              <a:rPr lang="en-US" altLang="zh-CN" sz="750" b="1" dirty="0">
                <a:solidFill>
                  <a:srgbClr val="7E8188"/>
                </a:solidFill>
                <a:latin typeface="Arial"/>
                <a:ea typeface="Arial"/>
                <a:cs typeface="Arial"/>
              </a:rPr>
              <a:t>3</a:t>
            </a:r>
            <a:endParaRPr sz="825" dirty="0">
              <a:solidFill>
                <a:srgbClr val="5F6266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7" name="panel-image-5-50-150">
            <a:extLst>
              <a:ext uri="{FF2B5EF4-FFF2-40B4-BE49-F238E27FC236}">
                <a16:creationId xmlns:a16="http://schemas.microsoft.com/office/drawing/2014/main" id="{FDD6B95C-C9E7-7402-6634-9E90E83175E6}"/>
              </a:ext>
            </a:extLst>
          </p:cNvPr>
          <p:cNvSpPr>
            <a:spLocks noGrp="1"/>
          </p:cNvSpPr>
          <p:nvPr/>
        </p:nvSpPr>
        <p:spPr>
          <a:xfrm>
            <a:off x="476250" y="1428750"/>
            <a:ext cx="11224594" cy="4705350"/>
          </a:xfrm>
          <a:prstGeom prst="roundRect">
            <a:avLst>
              <a:gd name="adj" fmla="val 3644"/>
            </a:avLst>
          </a:prstGeom>
          <a:solidFill>
            <a:srgbClr val="FFFFFF"/>
          </a:solidFill>
          <a:ln w="9525">
            <a:noFill/>
            <a:prstDash val="solid"/>
          </a:ln>
          <a:effectLst>
            <a:outerShdw blurRad="381000" sx="102000" sy="102000" algn="ctr" rotWithShape="0">
              <a:prstClr val="black">
                <a:alpha val="5000"/>
              </a:prst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37" name="图片 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245752" y="593816"/>
            <a:ext cx="1449157" cy="350038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A6C5EB18-14DA-4B0E-BF58-9F7BF72EB01A}"/>
              </a:ext>
            </a:extLst>
          </p:cNvPr>
          <p:cNvSpPr>
            <a:spLocks noGrp="1"/>
          </p:cNvSpPr>
          <p:nvPr/>
        </p:nvSpPr>
        <p:spPr>
          <a:xfrm>
            <a:off x="800100" y="1755775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800" b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800" b="1" dirty="0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rPr>
              <a:t>QHD </a:t>
            </a:r>
            <a:r>
              <a:rPr sz="1800" b="1" dirty="0" err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rPr>
              <a:t>红色系统</a:t>
            </a:r>
            <a:endParaRPr sz="1800" b="1" dirty="0">
              <a:solidFill>
                <a:srgbClr val="111111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CBA175D-5923-4CB2-BA3E-0B896AC1AD8E}"/>
              </a:ext>
            </a:extLst>
          </p:cNvPr>
          <p:cNvSpPr>
            <a:spLocks noGrp="1"/>
          </p:cNvSpPr>
          <p:nvPr/>
        </p:nvSpPr>
        <p:spPr>
          <a:xfrm>
            <a:off x="1009650" y="2762250"/>
            <a:ext cx="205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BRIGHT RED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B59AFEC-52C8-4CE1-8759-3893874959DB}"/>
              </a:ext>
            </a:extLst>
          </p:cNvPr>
          <p:cNvSpPr>
            <a:spLocks noGrp="1"/>
          </p:cNvSpPr>
          <p:nvPr/>
        </p:nvSpPr>
        <p:spPr>
          <a:xfrm>
            <a:off x="1009650" y="3429000"/>
            <a:ext cx="20574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#FF3347</a:t>
            </a:r>
          </a:p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RGB 255 / 51 / 71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26B3A2F-6DA3-453C-B1AE-EB13F61AADB9}"/>
              </a:ext>
            </a:extLst>
          </p:cNvPr>
          <p:cNvSpPr>
            <a:spLocks noGrp="1"/>
          </p:cNvSpPr>
          <p:nvPr/>
        </p:nvSpPr>
        <p:spPr>
          <a:xfrm>
            <a:off x="3771900" y="2762250"/>
            <a:ext cx="205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SIGNAL RED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23F54E0-5D3E-4EDB-AE3A-5BE1697A026B}"/>
              </a:ext>
            </a:extLst>
          </p:cNvPr>
          <p:cNvSpPr>
            <a:spLocks noGrp="1"/>
          </p:cNvSpPr>
          <p:nvPr/>
        </p:nvSpPr>
        <p:spPr>
          <a:xfrm>
            <a:off x="3771900" y="3429000"/>
            <a:ext cx="20574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#E60018</a:t>
            </a:r>
          </a:p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RGB 230 / 0 / 24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22CF4AB-2042-42A7-A37A-55245338293A}"/>
              </a:ext>
            </a:extLst>
          </p:cNvPr>
          <p:cNvSpPr>
            <a:spLocks noGrp="1"/>
          </p:cNvSpPr>
          <p:nvPr/>
        </p:nvSpPr>
        <p:spPr>
          <a:xfrm>
            <a:off x="904875" y="2324101"/>
            <a:ext cx="1800225" cy="1800000"/>
          </a:xfrm>
          <a:prstGeom prst="rect">
            <a:avLst/>
          </a:prstGeom>
          <a:solidFill>
            <a:srgbClr val="C6171E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20359783-DF53-49DB-B823-959C5815110F}"/>
              </a:ext>
            </a:extLst>
          </p:cNvPr>
          <p:cNvSpPr>
            <a:spLocks noGrp="1"/>
          </p:cNvSpPr>
          <p:nvPr/>
        </p:nvSpPr>
        <p:spPr>
          <a:xfrm>
            <a:off x="1028700" y="2595791"/>
            <a:ext cx="205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DEEP RED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0DC980D-BE76-4782-9B3A-2BE3B38E29EA}"/>
              </a:ext>
            </a:extLst>
          </p:cNvPr>
          <p:cNvSpPr>
            <a:spLocks noGrp="1"/>
          </p:cNvSpPr>
          <p:nvPr/>
        </p:nvSpPr>
        <p:spPr>
          <a:xfrm>
            <a:off x="1009650" y="3170806"/>
            <a:ext cx="2057400" cy="7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>
              <a:lnSpc>
                <a:spcPct val="120000"/>
              </a:lnSpc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#</a:t>
            </a:r>
            <a:r>
              <a:rPr 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</a:t>
            </a:r>
            <a:r>
              <a:rPr lang="en-US" sz="120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6171E</a:t>
            </a:r>
            <a:endParaRPr sz="1200" b="0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RGB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198</a:t>
            </a: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/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23</a:t>
            </a: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/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altLang="zh-CN" sz="120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</a:p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CMYK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22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100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100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  <a:endParaRPr sz="1200" b="0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87EF1A7-1088-10B2-BC39-F41C58ED88EA}"/>
              </a:ext>
            </a:extLst>
          </p:cNvPr>
          <p:cNvSpPr>
            <a:spLocks noGrp="1"/>
          </p:cNvSpPr>
          <p:nvPr/>
        </p:nvSpPr>
        <p:spPr>
          <a:xfrm>
            <a:off x="904875" y="4181475"/>
            <a:ext cx="1800225" cy="1800000"/>
          </a:xfrm>
          <a:prstGeom prst="rect">
            <a:avLst/>
          </a:prstGeom>
          <a:solidFill>
            <a:schemeClr val="tx1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8242E32-E1A2-5093-63CB-5FB37478B5FF}"/>
              </a:ext>
            </a:extLst>
          </p:cNvPr>
          <p:cNvSpPr>
            <a:spLocks noGrp="1"/>
          </p:cNvSpPr>
          <p:nvPr/>
        </p:nvSpPr>
        <p:spPr>
          <a:xfrm>
            <a:off x="2800350" y="4181475"/>
            <a:ext cx="1800225" cy="1800000"/>
          </a:xfrm>
          <a:prstGeom prst="rect">
            <a:avLst/>
          </a:prstGeom>
          <a:solidFill>
            <a:schemeClr val="bg1"/>
          </a:solidFill>
          <a:ln w="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ED1C803-7FB0-4E31-4B27-7247FC595860}"/>
              </a:ext>
            </a:extLst>
          </p:cNvPr>
          <p:cNvSpPr>
            <a:spLocks noGrp="1"/>
          </p:cNvSpPr>
          <p:nvPr/>
        </p:nvSpPr>
        <p:spPr>
          <a:xfrm>
            <a:off x="1047750" y="4445116"/>
            <a:ext cx="205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15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BLACK</a:t>
            </a:r>
            <a:endParaRPr sz="15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FF4A429-0CED-0CC6-2EFD-8BFF57A8F04F}"/>
              </a:ext>
            </a:extLst>
          </p:cNvPr>
          <p:cNvSpPr>
            <a:spLocks noGrp="1"/>
          </p:cNvSpPr>
          <p:nvPr/>
        </p:nvSpPr>
        <p:spPr>
          <a:xfrm>
            <a:off x="1047750" y="5020131"/>
            <a:ext cx="2057400" cy="7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>
              <a:lnSpc>
                <a:spcPct val="120000"/>
              </a:lnSpc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#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000000</a:t>
            </a:r>
            <a:endParaRPr sz="1200" b="0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RGB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/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  <a:r>
              <a:rPr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/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  <a:endParaRPr lang="en-US" altLang="zh-CN" sz="1200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CMYK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93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88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89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zh-CN" altLang="en-US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80</a:t>
            </a:r>
            <a:endParaRPr sz="1200" b="0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D1D43B5-0D5A-58AE-32DA-782AD3702BE0}"/>
              </a:ext>
            </a:extLst>
          </p:cNvPr>
          <p:cNvSpPr>
            <a:spLocks noGrp="1"/>
          </p:cNvSpPr>
          <p:nvPr/>
        </p:nvSpPr>
        <p:spPr>
          <a:xfrm>
            <a:off x="2914650" y="5020131"/>
            <a:ext cx="2057400" cy="7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>
              <a:lnSpc>
                <a:spcPct val="120000"/>
              </a:lnSpc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#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FFFFFF</a:t>
            </a:r>
            <a:endParaRPr sz="1200" b="0" dirty="0">
              <a:solidFill>
                <a:sysClr val="windowText" lastClr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RGB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255</a:t>
            </a:r>
            <a:r>
              <a:rPr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 /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255</a:t>
            </a:r>
            <a:r>
              <a:rPr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 /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255</a:t>
            </a:r>
            <a:endParaRPr lang="en-US" altLang="zh-CN" sz="1200" dirty="0">
              <a:solidFill>
                <a:sysClr val="windowText" lastClr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20000"/>
              </a:lnSpc>
              <a:buNone/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n-US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CMYK</a:t>
            </a:r>
            <a:r>
              <a:rPr lang="zh-CN" altLang="en-US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0</a:t>
            </a:r>
            <a:r>
              <a:rPr lang="zh-CN" altLang="en-US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/</a:t>
            </a:r>
            <a:r>
              <a:rPr lang="zh-CN" altLang="en-US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0</a:t>
            </a:r>
            <a:r>
              <a:rPr lang="zh-CN" altLang="en-US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/</a:t>
            </a:r>
            <a:r>
              <a:rPr lang="zh-CN" altLang="en-US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0</a:t>
            </a:r>
            <a:r>
              <a:rPr lang="zh-CN" altLang="en-US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/</a:t>
            </a:r>
            <a:r>
              <a:rPr lang="zh-CN" altLang="en-US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0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0</a:t>
            </a:r>
            <a:endParaRPr sz="1200" b="0" dirty="0">
              <a:solidFill>
                <a:sysClr val="windowText" lastClr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CBE010B-69E9-A771-958A-877B20B8C655}"/>
              </a:ext>
            </a:extLst>
          </p:cNvPr>
          <p:cNvSpPr>
            <a:spLocks noGrp="1"/>
          </p:cNvSpPr>
          <p:nvPr/>
        </p:nvSpPr>
        <p:spPr>
          <a:xfrm>
            <a:off x="2914650" y="4445116"/>
            <a:ext cx="205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1500" b="1" dirty="0">
                <a:solidFill>
                  <a:sysClr val="windowText" lastClr="000000"/>
                </a:solidFill>
                <a:latin typeface="Arial"/>
                <a:ea typeface="Arial"/>
                <a:cs typeface="Arial"/>
              </a:rPr>
              <a:t>WHITE</a:t>
            </a:r>
            <a:endParaRPr sz="1500" b="1" dirty="0">
              <a:solidFill>
                <a:sysClr val="windowText" lastClr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147B3EA-0615-DF77-01F8-7EF33096308D}"/>
              </a:ext>
            </a:extLst>
          </p:cNvPr>
          <p:cNvSpPr>
            <a:spLocks noGrp="1"/>
          </p:cNvSpPr>
          <p:nvPr/>
        </p:nvSpPr>
        <p:spPr>
          <a:xfrm>
            <a:off x="6956049" y="3496582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800" b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lang="en-US" b="1" dirty="0" err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rPr>
              <a:t>应用示例</a:t>
            </a:r>
            <a:endParaRPr sz="1800" b="1" dirty="0">
              <a:solidFill>
                <a:srgbClr val="111111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328446E-44CD-115F-1DAA-C84CF54BA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29" t="80891" r="14041" b="13841"/>
          <a:stretch>
            <a:fillRect/>
          </a:stretch>
        </p:blipFill>
        <p:spPr>
          <a:xfrm>
            <a:off x="8360130" y="2975193"/>
            <a:ext cx="715276" cy="230779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5E2D894-ECD3-8DB1-FEFE-3983A1BA85CD}"/>
              </a:ext>
            </a:extLst>
          </p:cNvPr>
          <p:cNvSpPr>
            <a:spLocks noGrp="1"/>
          </p:cNvSpPr>
          <p:nvPr/>
        </p:nvSpPr>
        <p:spPr>
          <a:xfrm>
            <a:off x="7065620" y="2079625"/>
            <a:ext cx="3289578" cy="3790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50000"/>
              </a:lnSpc>
              <a:buNone/>
              <a:defRPr sz="2850" b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defRPr>
            </a:pPr>
            <a:r>
              <a:rPr sz="1275" b="1" dirty="0" err="1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阿里巴巴普惠体</a:t>
            </a:r>
            <a:r>
              <a:rPr sz="1275" b="1" dirty="0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 3.0</a:t>
            </a:r>
            <a:r>
              <a:rPr lang="zh-CN" altLang="en-US" sz="1275" b="1" dirty="0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 </a:t>
            </a:r>
            <a:r>
              <a:rPr lang="en-US" altLang="zh-CN" sz="1275" b="1" dirty="0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-</a:t>
            </a:r>
            <a:r>
              <a:rPr lang="zh-CN" altLang="en-US" sz="1275" b="1" dirty="0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 </a:t>
            </a:r>
            <a:r>
              <a:rPr lang="en-US" altLang="zh-CN" sz="1275" b="1" dirty="0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75</a:t>
            </a:r>
            <a:r>
              <a:rPr lang="zh-CN" altLang="en-US" sz="1275" b="1" dirty="0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 </a:t>
            </a:r>
            <a:r>
              <a:rPr lang="en-US" altLang="zh-CN" sz="1275" b="1" dirty="0" err="1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SemiBold</a:t>
            </a:r>
            <a:r>
              <a:rPr lang="zh-CN" altLang="en-US" sz="1275" b="1" dirty="0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 </a:t>
            </a:r>
            <a:r>
              <a:rPr lang="en-US" altLang="zh-CN" sz="1275" b="1" dirty="0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-</a:t>
            </a:r>
            <a:r>
              <a:rPr lang="zh-CN" altLang="en-US" sz="1275" b="1" dirty="0">
                <a:solidFill>
                  <a:srgbClr val="7E8188"/>
                </a:solidFill>
                <a:latin typeface="Alibaba PuHuiTi 3.0 75 SemiBold" pitchFamily="18" charset="-122"/>
                <a:ea typeface="Alibaba PuHuiTi 3.0 75 SemiBold" pitchFamily="18" charset="-122"/>
                <a:cs typeface="Alibaba PuHuiTi 3.0 75 SemiBold" pitchFamily="18" charset="-122"/>
              </a:rPr>
              <a:t> 斜体</a:t>
            </a:r>
            <a:endParaRPr lang="en-US" altLang="zh-CN" sz="1275" b="1" dirty="0">
              <a:solidFill>
                <a:srgbClr val="7E8188"/>
              </a:solidFill>
              <a:latin typeface="Alibaba PuHuiTi 3.0 75 SemiBold" pitchFamily="18" charset="-122"/>
              <a:ea typeface="Alibaba PuHuiTi 3.0 75 SemiBold" pitchFamily="18" charset="-122"/>
              <a:cs typeface="Alibaba PuHuiTi 3.0 75 SemiBold" pitchFamily="18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015CEA26-9C98-D51E-3034-0BCA9A6A0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6" t="54775" r="13495" b="40145"/>
          <a:stretch>
            <a:fillRect/>
          </a:stretch>
        </p:blipFill>
        <p:spPr>
          <a:xfrm>
            <a:off x="6983573" y="2960264"/>
            <a:ext cx="1294007" cy="22253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58277687-9CA0-A0B7-5F72-A418246E0C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71" t="35598" r="3267" b="54806"/>
          <a:stretch>
            <a:fillRect/>
          </a:stretch>
        </p:blipFill>
        <p:spPr>
          <a:xfrm>
            <a:off x="9289162" y="2779148"/>
            <a:ext cx="702363" cy="42034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D9211D6D-EC56-9F57-D710-B0A94A43F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6" t="36431" r="4036" b="14178"/>
          <a:stretch>
            <a:fillRect/>
          </a:stretch>
        </p:blipFill>
        <p:spPr>
          <a:xfrm>
            <a:off x="6983573" y="3952588"/>
            <a:ext cx="1959576" cy="1253021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1D4F3A86-9CFD-4F04-8398-8C3F83A3D76C}"/>
              </a:ext>
            </a:extLst>
          </p:cNvPr>
          <p:cNvSpPr>
            <a:spLocks noGrp="1"/>
          </p:cNvSpPr>
          <p:nvPr/>
        </p:nvSpPr>
        <p:spPr>
          <a:xfrm>
            <a:off x="6956049" y="1748818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800" b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lang="en-US" b="1" dirty="0" err="1">
                <a:solidFill>
                  <a:srgbClr val="111111"/>
                </a:solidFill>
                <a:latin typeface="Alibaba PuHuiTi 3.0 55 Regular"/>
                <a:ea typeface="Alibaba PuHuiTi 3.0 55 Regular"/>
                <a:cs typeface="Alibaba PuHuiTi 3.0 55 Regular"/>
              </a:rPr>
              <a:t>品牌副信息与角标字体</a:t>
            </a:r>
            <a:endParaRPr sz="1800" b="1" dirty="0">
              <a:solidFill>
                <a:srgbClr val="111111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35" name="corner-index-02-660-160">
            <a:extLst>
              <a:ext uri="{FF2B5EF4-FFF2-40B4-BE49-F238E27FC236}">
                <a16:creationId xmlns:a16="http://schemas.microsoft.com/office/drawing/2014/main" id="{E71CD484-08A3-7049-A953-1C2DC3AE9884}"/>
              </a:ext>
            </a:extLst>
          </p:cNvPr>
          <p:cNvSpPr>
            <a:spLocks noGrp="1"/>
          </p:cNvSpPr>
          <p:nvPr/>
        </p:nvSpPr>
        <p:spPr>
          <a:xfrm>
            <a:off x="7092021" y="2597262"/>
            <a:ext cx="400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60018"/>
                </a:solidFill>
                <a:latin typeface="Arial Bold"/>
                <a:ea typeface="Arial Bold"/>
                <a:cs typeface="Arial Bold"/>
              </a:defRPr>
            </a:pPr>
            <a:r>
              <a:rPr sz="900" dirty="0">
                <a:solidFill>
                  <a:srgbClr val="C00000"/>
                </a:solidFill>
                <a:latin typeface="Alibaba PuHuiTi 3.0 55 Regular"/>
                <a:ea typeface="Alibaba PuHuiTi 3.0 55 Regular"/>
                <a:cs typeface="Alibaba PuHuiTi 3.0 55 Regular"/>
              </a:rPr>
              <a:t>0</a:t>
            </a:r>
            <a:r>
              <a:rPr lang="en-US" altLang="zh-CN" sz="900" dirty="0">
                <a:solidFill>
                  <a:srgbClr val="C00000"/>
                </a:solidFill>
                <a:latin typeface="Alibaba PuHuiTi 3.0 55 Regular"/>
                <a:ea typeface="Alibaba PuHuiTi 3.0 55 Regular"/>
                <a:cs typeface="Alibaba PuHuiTi 3.0 55 Regular"/>
              </a:rPr>
              <a:t>1</a:t>
            </a:r>
            <a:endParaRPr sz="900" dirty="0">
              <a:solidFill>
                <a:srgbClr val="C00000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36" name="corner-index-02-660-160">
            <a:extLst>
              <a:ext uri="{FF2B5EF4-FFF2-40B4-BE49-F238E27FC236}">
                <a16:creationId xmlns:a16="http://schemas.microsoft.com/office/drawing/2014/main" id="{C08ED76E-DC93-2082-B8CD-062E09A7D9DC}"/>
              </a:ext>
            </a:extLst>
          </p:cNvPr>
          <p:cNvSpPr>
            <a:spLocks noGrp="1"/>
          </p:cNvSpPr>
          <p:nvPr/>
        </p:nvSpPr>
        <p:spPr>
          <a:xfrm>
            <a:off x="8404225" y="2588987"/>
            <a:ext cx="400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60018"/>
                </a:solidFill>
                <a:latin typeface="Arial Bold"/>
                <a:ea typeface="Arial Bold"/>
                <a:cs typeface="Arial Bold"/>
              </a:defRPr>
            </a:pPr>
            <a:r>
              <a:rPr sz="900" dirty="0">
                <a:solidFill>
                  <a:srgbClr val="C00000"/>
                </a:solidFill>
                <a:latin typeface="Alibaba PuHuiTi 3.0 55 Regular"/>
                <a:ea typeface="Alibaba PuHuiTi 3.0 55 Regular"/>
                <a:cs typeface="Alibaba PuHuiTi 3.0 55 Regular"/>
              </a:rPr>
              <a:t>0</a:t>
            </a:r>
            <a:r>
              <a:rPr lang="en-US" altLang="zh-CN" sz="900" dirty="0">
                <a:solidFill>
                  <a:srgbClr val="C00000"/>
                </a:solidFill>
                <a:latin typeface="Alibaba PuHuiTi 3.0 55 Regular"/>
                <a:ea typeface="Alibaba PuHuiTi 3.0 55 Regular"/>
                <a:cs typeface="Alibaba PuHuiTi 3.0 55 Regular"/>
              </a:rPr>
              <a:t>2</a:t>
            </a:r>
            <a:endParaRPr sz="900" dirty="0">
              <a:solidFill>
                <a:srgbClr val="C00000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38" name="corner-index-02-660-160">
            <a:extLst>
              <a:ext uri="{FF2B5EF4-FFF2-40B4-BE49-F238E27FC236}">
                <a16:creationId xmlns:a16="http://schemas.microsoft.com/office/drawing/2014/main" id="{90CBDC17-B5BE-567A-2257-ADEE0BF2EFC2}"/>
              </a:ext>
            </a:extLst>
          </p:cNvPr>
          <p:cNvSpPr>
            <a:spLocks noGrp="1"/>
          </p:cNvSpPr>
          <p:nvPr/>
        </p:nvSpPr>
        <p:spPr>
          <a:xfrm>
            <a:off x="9348244" y="2597262"/>
            <a:ext cx="400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60018"/>
                </a:solidFill>
                <a:latin typeface="Arial Bold"/>
                <a:ea typeface="Arial Bold"/>
                <a:cs typeface="Arial Bold"/>
              </a:defRPr>
            </a:pPr>
            <a:r>
              <a:rPr sz="900" dirty="0">
                <a:solidFill>
                  <a:srgbClr val="C00000"/>
                </a:solidFill>
                <a:latin typeface="Alibaba PuHuiTi 3.0 55 Regular"/>
                <a:ea typeface="Alibaba PuHuiTi 3.0 55 Regular"/>
                <a:cs typeface="Alibaba PuHuiTi 3.0 55 Regular"/>
              </a:rPr>
              <a:t>0</a:t>
            </a:r>
            <a:r>
              <a:rPr lang="en-US" altLang="zh-CN" sz="900" dirty="0">
                <a:solidFill>
                  <a:srgbClr val="C00000"/>
                </a:solidFill>
                <a:latin typeface="Alibaba PuHuiTi 3.0 55 Regular"/>
                <a:ea typeface="Alibaba PuHuiTi 3.0 55 Regular"/>
                <a:cs typeface="Alibaba PuHuiTi 3.0 55 Regular"/>
              </a:rPr>
              <a:t>3</a:t>
            </a:r>
            <a:endParaRPr sz="900" dirty="0">
              <a:solidFill>
                <a:srgbClr val="C00000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39" name="headband-divider">
            <a:extLst>
              <a:ext uri="{FF2B5EF4-FFF2-40B4-BE49-F238E27FC236}">
                <a16:creationId xmlns:a16="http://schemas.microsoft.com/office/drawing/2014/main" id="{570AD2A0-95F4-BF0F-86DF-7D7B42F8E936}"/>
              </a:ext>
            </a:extLst>
          </p:cNvPr>
          <p:cNvSpPr>
            <a:spLocks noGrp="1"/>
          </p:cNvSpPr>
          <p:nvPr/>
        </p:nvSpPr>
        <p:spPr>
          <a:xfrm>
            <a:off x="5979770" y="2324101"/>
            <a:ext cx="23051" cy="3143250"/>
          </a:xfrm>
          <a:prstGeom prst="rect">
            <a:avLst/>
          </a:prstGeom>
          <a:solidFill>
            <a:srgbClr val="D9D4CB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E5A6080-F3C7-A4A0-D920-9F854A3093E8}"/>
              </a:ext>
            </a:extLst>
          </p:cNvPr>
          <p:cNvSpPr>
            <a:spLocks noGrp="1"/>
          </p:cNvSpPr>
          <p:nvPr/>
        </p:nvSpPr>
        <p:spPr>
          <a:xfrm>
            <a:off x="6689725" y="5677968"/>
            <a:ext cx="39274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200" b="1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lang="zh-CN" altLang="en-US" sz="1200" b="1" dirty="0">
                <a:solidFill>
                  <a:srgbClr val="C00000"/>
                </a:solidFill>
                <a:latin typeface="Alibaba PuHuiTi 3.0 55 Regular"/>
                <a:ea typeface="Alibaba PuHuiTi 3.0 55 Regular"/>
                <a:cs typeface="Alibaba PuHuiTi 3.0 55 Regular"/>
              </a:rPr>
              <a:t>*</a:t>
            </a:r>
            <a:r>
              <a:rPr sz="1200" b="1" dirty="0" err="1">
                <a:solidFill>
                  <a:srgbClr val="C00000"/>
                </a:solidFill>
                <a:latin typeface="Alibaba PuHuiTi 3.0 55 Regular"/>
                <a:ea typeface="Alibaba PuHuiTi 3.0 55 Regular"/>
                <a:cs typeface="Alibaba PuHuiTi 3.0 55 Regular"/>
              </a:rPr>
              <a:t>固定副信息必须使用标志母版，不得用系统字体重打</a:t>
            </a:r>
            <a:r>
              <a:rPr sz="1200" b="1" dirty="0">
                <a:solidFill>
                  <a:srgbClr val="C00000"/>
                </a:solidFill>
                <a:latin typeface="Alibaba PuHuiTi 3.0 55 Regular"/>
                <a:ea typeface="Alibaba PuHuiTi 3.0 55 Regular"/>
                <a:cs typeface="Alibaba PuHuiTi 3.0 55 Regular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506180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yebrow-5">
            <a:extLst>
              <a:ext uri="{FF2B5EF4-FFF2-40B4-BE49-F238E27FC236}">
                <a16:creationId xmlns:a16="http://schemas.microsoft.com/office/drawing/2014/main" id="{8D9355B2-D4AF-A1DD-EE3C-860C1DA027C2}"/>
              </a:ext>
            </a:extLst>
          </p:cNvPr>
          <p:cNvSpPr>
            <a:spLocks noGrp="1"/>
          </p:cNvSpPr>
          <p:nvPr/>
        </p:nvSpPr>
        <p:spPr>
          <a:xfrm>
            <a:off x="495300" y="314325"/>
            <a:ext cx="438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0</a:t>
            </a:r>
            <a:r>
              <a:rPr lang="en-US" altLang="zh-CN"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3</a:t>
            </a:r>
            <a:r>
              <a:rPr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 / LOGO SYSTEM</a:t>
            </a:r>
          </a:p>
        </p:txBody>
      </p:sp>
      <p:sp>
        <p:nvSpPr>
          <p:cNvPr id="2" name="title-5">
            <a:extLst>
              <a:ext uri="{FF2B5EF4-FFF2-40B4-BE49-F238E27FC236}">
                <a16:creationId xmlns:a16="http://schemas.microsoft.com/office/drawing/2014/main" id="{D8AAB116-8390-6151-8703-87670737F267}"/>
              </a:ext>
            </a:extLst>
          </p:cNvPr>
          <p:cNvSpPr>
            <a:spLocks noGrp="1"/>
          </p:cNvSpPr>
          <p:nvPr/>
        </p:nvSpPr>
        <p:spPr>
          <a:xfrm>
            <a:off x="495300" y="590550"/>
            <a:ext cx="6858000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defRPr>
            </a:pPr>
            <a:r>
              <a:rPr sz="3300" b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rPr>
              <a:t>标志禁用方式</a:t>
            </a:r>
          </a:p>
        </p:txBody>
      </p:sp>
      <p:sp>
        <p:nvSpPr>
          <p:cNvPr id="4" name="header-rule-5">
            <a:extLst>
              <a:ext uri="{FF2B5EF4-FFF2-40B4-BE49-F238E27FC236}">
                <a16:creationId xmlns:a16="http://schemas.microsoft.com/office/drawing/2014/main" id="{3499989A-10F0-BA28-E6F4-8C1B27ECEF87}"/>
              </a:ext>
            </a:extLst>
          </p:cNvPr>
          <p:cNvSpPr>
            <a:spLocks noGrp="1"/>
          </p:cNvSpPr>
          <p:nvPr/>
        </p:nvSpPr>
        <p:spPr>
          <a:xfrm>
            <a:off x="495300" y="1200150"/>
            <a:ext cx="1066800" cy="28575"/>
          </a:xfrm>
          <a:prstGeom prst="rect">
            <a:avLst/>
          </a:prstGeom>
          <a:solidFill>
            <a:srgbClr val="E60018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footer-label-5">
            <a:extLst>
              <a:ext uri="{FF2B5EF4-FFF2-40B4-BE49-F238E27FC236}">
                <a16:creationId xmlns:a16="http://schemas.microsoft.com/office/drawing/2014/main" id="{BDB03CC2-7544-F2BB-1990-D27AADD63AFC}"/>
              </a:ext>
            </a:extLst>
          </p:cNvPr>
          <p:cNvSpPr>
            <a:spLocks noGrp="1"/>
          </p:cNvSpPr>
          <p:nvPr/>
        </p:nvSpPr>
        <p:spPr>
          <a:xfrm>
            <a:off x="495300" y="6496050"/>
            <a:ext cx="4000500" cy="142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7E8188"/>
                </a:solidFill>
                <a:latin typeface="Arial"/>
                <a:ea typeface="Arial"/>
                <a:cs typeface="Arial"/>
              </a:rPr>
              <a:t>QHD LAB BRAND VISUAL IDENTITY</a:t>
            </a:r>
          </a:p>
        </p:txBody>
      </p:sp>
      <p:sp>
        <p:nvSpPr>
          <p:cNvPr id="6" name="footer-page-5">
            <a:extLst>
              <a:ext uri="{FF2B5EF4-FFF2-40B4-BE49-F238E27FC236}">
                <a16:creationId xmlns:a16="http://schemas.microsoft.com/office/drawing/2014/main" id="{A3E922C6-1DA9-8156-0A0C-ABD79DFEA498}"/>
              </a:ext>
            </a:extLst>
          </p:cNvPr>
          <p:cNvSpPr>
            <a:spLocks noGrp="1"/>
          </p:cNvSpPr>
          <p:nvPr/>
        </p:nvSpPr>
        <p:spPr>
          <a:xfrm>
            <a:off x="11372850" y="6477000"/>
            <a:ext cx="3619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 dirty="0">
                <a:solidFill>
                  <a:srgbClr val="7E8188"/>
                </a:solidFill>
                <a:latin typeface="Arial"/>
                <a:ea typeface="Arial"/>
                <a:cs typeface="Arial"/>
              </a:rPr>
              <a:t>0</a:t>
            </a:r>
            <a:r>
              <a:rPr lang="en-US" altLang="zh-CN" sz="750" b="1" dirty="0">
                <a:solidFill>
                  <a:srgbClr val="7E8188"/>
                </a:solidFill>
                <a:latin typeface="Arial"/>
                <a:ea typeface="Arial"/>
                <a:cs typeface="Arial"/>
              </a:rPr>
              <a:t>4</a:t>
            </a:r>
            <a:endParaRPr sz="825" dirty="0">
              <a:solidFill>
                <a:srgbClr val="5F6266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7" name="panel-image-5-50-150">
            <a:extLst>
              <a:ext uri="{FF2B5EF4-FFF2-40B4-BE49-F238E27FC236}">
                <a16:creationId xmlns:a16="http://schemas.microsoft.com/office/drawing/2014/main" id="{FDD6B95C-C9E7-7402-6634-9E90E83175E6}"/>
              </a:ext>
            </a:extLst>
          </p:cNvPr>
          <p:cNvSpPr>
            <a:spLocks noGrp="1"/>
          </p:cNvSpPr>
          <p:nvPr/>
        </p:nvSpPr>
        <p:spPr>
          <a:xfrm>
            <a:off x="483703" y="1378830"/>
            <a:ext cx="11224594" cy="4705350"/>
          </a:xfrm>
          <a:prstGeom prst="roundRect">
            <a:avLst>
              <a:gd name="adj" fmla="val 3644"/>
            </a:avLst>
          </a:prstGeom>
          <a:solidFill>
            <a:srgbClr val="FFFFFF"/>
          </a:solidFill>
          <a:ln w="9525">
            <a:noFill/>
            <a:prstDash val="solid"/>
          </a:ln>
          <a:effectLst>
            <a:outerShdw blurRad="381000" sx="102000" sy="102000" algn="ctr" rotWithShape="0">
              <a:prstClr val="black">
                <a:alpha val="5000"/>
              </a:prst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0A95A8C-83BF-4992-9E85-588877495C87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2286000" cy="1123950"/>
          </a:xfrm>
          <a:prstGeom prst="rect">
            <a:avLst/>
          </a:prstGeom>
          <a:solidFill>
            <a:srgbClr val="F2F2F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63E5304-8361-4B80-B2F0-C6143FB55115}"/>
              </a:ext>
            </a:extLst>
          </p:cNvPr>
          <p:cNvSpPr>
            <a:spLocks noGrp="1"/>
          </p:cNvSpPr>
          <p:nvPr/>
        </p:nvSpPr>
        <p:spPr>
          <a:xfrm>
            <a:off x="781050" y="3190875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不得拉伸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B1B725B-8721-44CE-B8E7-A37B01162606}"/>
              </a:ext>
            </a:extLst>
          </p:cNvPr>
          <p:cNvSpPr>
            <a:spLocks noGrp="1"/>
          </p:cNvSpPr>
          <p:nvPr/>
        </p:nvSpPr>
        <p:spPr>
          <a:xfrm>
            <a:off x="3467100" y="1952625"/>
            <a:ext cx="2286000" cy="1123950"/>
          </a:xfrm>
          <a:prstGeom prst="rect">
            <a:avLst/>
          </a:prstGeom>
          <a:solidFill>
            <a:srgbClr val="F2F2F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3700AB9-24A5-43F1-83C5-9C03839D6B15}"/>
              </a:ext>
            </a:extLst>
          </p:cNvPr>
          <p:cNvSpPr>
            <a:spLocks noGrp="1"/>
          </p:cNvSpPr>
          <p:nvPr/>
        </p:nvSpPr>
        <p:spPr>
          <a:xfrm>
            <a:off x="3467100" y="3190875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不得移动 Lab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C45C088-0295-4C67-AB01-0EB6506DE310}"/>
              </a:ext>
            </a:extLst>
          </p:cNvPr>
          <p:cNvSpPr>
            <a:spLocks noGrp="1"/>
          </p:cNvSpPr>
          <p:nvPr/>
        </p:nvSpPr>
        <p:spPr>
          <a:xfrm>
            <a:off x="6153150" y="1952625"/>
            <a:ext cx="2286000" cy="1123950"/>
          </a:xfrm>
          <a:prstGeom prst="rect">
            <a:avLst/>
          </a:prstGeom>
          <a:solidFill>
            <a:srgbClr val="F2F2F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3302300-079B-46E3-9A99-3C77DFBE0769}"/>
              </a:ext>
            </a:extLst>
          </p:cNvPr>
          <p:cNvSpPr>
            <a:spLocks noGrp="1"/>
          </p:cNvSpPr>
          <p:nvPr/>
        </p:nvSpPr>
        <p:spPr>
          <a:xfrm>
            <a:off x="6153150" y="3190875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不得单独改色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CDBB633-1C3C-4D7B-9E93-8519B6DB2C07}"/>
              </a:ext>
            </a:extLst>
          </p:cNvPr>
          <p:cNvSpPr>
            <a:spLocks noGrp="1"/>
          </p:cNvSpPr>
          <p:nvPr/>
        </p:nvSpPr>
        <p:spPr>
          <a:xfrm>
            <a:off x="8839200" y="1952625"/>
            <a:ext cx="2286000" cy="1123950"/>
          </a:xfrm>
          <a:prstGeom prst="rect">
            <a:avLst/>
          </a:prstGeom>
          <a:solidFill>
            <a:srgbClr val="F2F2F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C2535A07-4718-4794-AE41-3BEA72D90DF4}"/>
              </a:ext>
            </a:extLst>
          </p:cNvPr>
          <p:cNvSpPr>
            <a:spLocks noGrp="1"/>
          </p:cNvSpPr>
          <p:nvPr/>
        </p:nvSpPr>
        <p:spPr>
          <a:xfrm>
            <a:off x="9245600" y="2276475"/>
            <a:ext cx="1564704" cy="476250"/>
          </a:xfrm>
          <a:prstGeom prst="rect">
            <a:avLst/>
          </a:prstGeom>
          <a:noFill/>
          <a:ln w="28575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87D9A42-1543-47F0-BCEE-5E6A400F822D}"/>
              </a:ext>
            </a:extLst>
          </p:cNvPr>
          <p:cNvSpPr>
            <a:spLocks noGrp="1"/>
          </p:cNvSpPr>
          <p:nvPr/>
        </p:nvSpPr>
        <p:spPr>
          <a:xfrm>
            <a:off x="8839200" y="3190875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不得增加描边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E3DCA100-832D-4E72-8EF7-F47284B2E901}"/>
              </a:ext>
            </a:extLst>
          </p:cNvPr>
          <p:cNvSpPr>
            <a:spLocks noGrp="1"/>
          </p:cNvSpPr>
          <p:nvPr/>
        </p:nvSpPr>
        <p:spPr>
          <a:xfrm>
            <a:off x="781050" y="3810000"/>
            <a:ext cx="2286000" cy="1123950"/>
          </a:xfrm>
          <a:prstGeom prst="rect">
            <a:avLst/>
          </a:prstGeom>
          <a:solidFill>
            <a:srgbClr val="F2F2F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直线连接符 36">
            <a:extLst>
              <a:ext uri="{FF2B5EF4-FFF2-40B4-BE49-F238E27FC236}">
                <a16:creationId xmlns:a16="http://schemas.microsoft.com/office/drawing/2014/main" id="{B2929497-24B3-44FD-AE05-B6E77FA62DE5}"/>
              </a:ext>
            </a:extLst>
          </p:cNvPr>
          <p:cNvSpPr>
            <a:spLocks noGrp="1"/>
          </p:cNvSpPr>
          <p:nvPr/>
        </p:nvSpPr>
        <p:spPr>
          <a:xfrm>
            <a:off x="781050" y="3810000"/>
            <a:ext cx="2286000" cy="1123950"/>
          </a:xfrm>
          <a:prstGeom prst="line">
            <a:avLst/>
          </a:prstGeom>
          <a:noFill/>
          <a:ln w="19050">
            <a:solidFill>
              <a:srgbClr val="E6001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CC7066C7-07DF-4864-A111-8C6E6EAE8F50}"/>
              </a:ext>
            </a:extLst>
          </p:cNvPr>
          <p:cNvSpPr>
            <a:spLocks noGrp="1"/>
          </p:cNvSpPr>
          <p:nvPr/>
        </p:nvSpPr>
        <p:spPr>
          <a:xfrm>
            <a:off x="781050" y="504825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 dirty="0" err="1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不得</a:t>
            </a:r>
            <a:r>
              <a:rPr lang="zh-CN" altLang="en-US" sz="1125" b="0" dirty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变更规范外的副信息</a:t>
            </a:r>
            <a:endParaRPr sz="1125" b="0" dirty="0">
              <a:solidFill>
                <a:srgbClr val="7E818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8D84F168-4F26-4202-9866-389107C5EA17}"/>
              </a:ext>
            </a:extLst>
          </p:cNvPr>
          <p:cNvSpPr>
            <a:spLocks noGrp="1"/>
          </p:cNvSpPr>
          <p:nvPr/>
        </p:nvSpPr>
        <p:spPr>
          <a:xfrm>
            <a:off x="3467100" y="3810000"/>
            <a:ext cx="2286000" cy="1123950"/>
          </a:xfrm>
          <a:prstGeom prst="rect">
            <a:avLst/>
          </a:prstGeom>
          <a:solidFill>
            <a:srgbClr val="F2F2F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051FCE8-918C-44B5-BDBE-9CCCDB2B4E01}"/>
              </a:ext>
            </a:extLst>
          </p:cNvPr>
          <p:cNvSpPr>
            <a:spLocks noGrp="1"/>
          </p:cNvSpPr>
          <p:nvPr/>
        </p:nvSpPr>
        <p:spPr>
          <a:xfrm>
            <a:off x="3638550" y="4133850"/>
            <a:ext cx="1943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550" b="1">
                <a:solidFill>
                  <a:srgbClr val="E60018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1" dirty="0">
                <a:solidFill>
                  <a:srgbClr val="E60018"/>
                </a:solidFill>
                <a:latin typeface="Times New Roman"/>
                <a:ea typeface="Times New Roman"/>
                <a:cs typeface="Times New Roman"/>
              </a:rPr>
              <a:t>QHD  Lab</a:t>
            </a:r>
          </a:p>
        </p:txBody>
      </p:sp>
      <p:sp>
        <p:nvSpPr>
          <p:cNvPr id="41" name="直线连接符 40">
            <a:extLst>
              <a:ext uri="{FF2B5EF4-FFF2-40B4-BE49-F238E27FC236}">
                <a16:creationId xmlns:a16="http://schemas.microsoft.com/office/drawing/2014/main" id="{A1EF8174-241A-4563-8858-11AA22B76771}"/>
              </a:ext>
            </a:extLst>
          </p:cNvPr>
          <p:cNvSpPr>
            <a:spLocks noGrp="1"/>
          </p:cNvSpPr>
          <p:nvPr/>
        </p:nvSpPr>
        <p:spPr>
          <a:xfrm>
            <a:off x="3467100" y="3810000"/>
            <a:ext cx="2286000" cy="1123950"/>
          </a:xfrm>
          <a:prstGeom prst="line">
            <a:avLst/>
          </a:prstGeom>
          <a:noFill/>
          <a:ln w="19050">
            <a:solidFill>
              <a:srgbClr val="E6001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216B64D-AF07-4B98-B5C8-B9648239C915}"/>
              </a:ext>
            </a:extLst>
          </p:cNvPr>
          <p:cNvSpPr>
            <a:spLocks noGrp="1"/>
          </p:cNvSpPr>
          <p:nvPr/>
        </p:nvSpPr>
        <p:spPr>
          <a:xfrm>
            <a:off x="3467100" y="504825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不得替换字体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0EC27AE-70A7-47B0-90CA-C0B42803F78E}"/>
              </a:ext>
            </a:extLst>
          </p:cNvPr>
          <p:cNvSpPr>
            <a:spLocks noGrp="1"/>
          </p:cNvSpPr>
          <p:nvPr/>
        </p:nvSpPr>
        <p:spPr>
          <a:xfrm>
            <a:off x="6153150" y="3810000"/>
            <a:ext cx="2286000" cy="1123950"/>
          </a:xfrm>
          <a:prstGeom prst="rect">
            <a:avLst/>
          </a:prstGeom>
          <a:solidFill>
            <a:srgbClr val="F2F2F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A434FBB-122A-466D-B177-284C64AE7E7D}"/>
              </a:ext>
            </a:extLst>
          </p:cNvPr>
          <p:cNvSpPr>
            <a:spLocks noGrp="1"/>
          </p:cNvSpPr>
          <p:nvPr/>
        </p:nvSpPr>
        <p:spPr>
          <a:xfrm>
            <a:off x="6153150" y="504825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不得叠加版本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FC74A4CA-2756-4982-A8BC-17BE6C4B67DC}"/>
              </a:ext>
            </a:extLst>
          </p:cNvPr>
          <p:cNvSpPr>
            <a:spLocks noGrp="1"/>
          </p:cNvSpPr>
          <p:nvPr/>
        </p:nvSpPr>
        <p:spPr>
          <a:xfrm>
            <a:off x="8839200" y="3810000"/>
            <a:ext cx="2286000" cy="1123950"/>
          </a:xfrm>
          <a:prstGeom prst="rect">
            <a:avLst/>
          </a:prstGeom>
          <a:solidFill>
            <a:srgbClr val="A9001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1F173354-FAAC-4CDE-9DC7-2E7D36F79F91}"/>
              </a:ext>
            </a:extLst>
          </p:cNvPr>
          <p:cNvSpPr>
            <a:spLocks noGrp="1"/>
          </p:cNvSpPr>
          <p:nvPr/>
        </p:nvSpPr>
        <p:spPr>
          <a:xfrm>
            <a:off x="8839200" y="504825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>
                <a:solidFill>
                  <a:srgbClr val="7E8188"/>
                </a:solidFill>
                <a:latin typeface="Alibaba PuHuiTi 3.0 55 Regular"/>
                <a:ea typeface="Alibaba PuHuiTi 3.0 55 Regular"/>
                <a:cs typeface="Alibaba PuHuiTi 3.0 55 Regular"/>
              </a:rPr>
              <a:t>不得低对比使用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44F6B62-8582-F772-157E-6683BDFDA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1" t="10710" r="12062" b="66532"/>
          <a:stretch>
            <a:fillRect/>
          </a:stretch>
        </p:blipFill>
        <p:spPr>
          <a:xfrm>
            <a:off x="1259345" y="4165750"/>
            <a:ext cx="1071105" cy="3933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96F3E76-0D09-148F-AC17-51CDA45F6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1" t="10710" r="4228" b="66532"/>
          <a:stretch>
            <a:fillRect/>
          </a:stretch>
        </p:blipFill>
        <p:spPr>
          <a:xfrm>
            <a:off x="6445250" y="4069461"/>
            <a:ext cx="1816100" cy="54617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38D418-E49E-FB51-CBDC-A37DB9794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1" t="10710" r="4228" b="66532"/>
          <a:stretch>
            <a:fillRect/>
          </a:stretch>
        </p:blipFill>
        <p:spPr>
          <a:xfrm>
            <a:off x="9319728" y="2301461"/>
            <a:ext cx="1424472" cy="42839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9BDDB0A-E49D-59C9-329B-E47E720E66F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531" t="10710" r="4228" b="66532"/>
          <a:stretch>
            <a:fillRect/>
          </a:stretch>
        </p:blipFill>
        <p:spPr>
          <a:xfrm>
            <a:off x="6653992" y="2271128"/>
            <a:ext cx="1557890" cy="46852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E2B608C-DC9E-9BD4-2E31-678766A9D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1" t="12965" r="12333" b="66532"/>
          <a:stretch>
            <a:fillRect/>
          </a:stretch>
        </p:blipFill>
        <p:spPr>
          <a:xfrm>
            <a:off x="3680762" y="2301461"/>
            <a:ext cx="1361892" cy="4541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1924F58-F6EA-ED7B-8F82-B23C54B26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1" t="10710" r="4228" b="66532"/>
          <a:stretch>
            <a:fillRect/>
          </a:stretch>
        </p:blipFill>
        <p:spPr>
          <a:xfrm>
            <a:off x="932120" y="2330491"/>
            <a:ext cx="1983860" cy="368218"/>
          </a:xfrm>
          <a:prstGeom prst="rect">
            <a:avLst/>
          </a:prstGeom>
        </p:spPr>
      </p:pic>
      <p:sp>
        <p:nvSpPr>
          <p:cNvPr id="19" name="直线连接符 18">
            <a:extLst>
              <a:ext uri="{FF2B5EF4-FFF2-40B4-BE49-F238E27FC236}">
                <a16:creationId xmlns:a16="http://schemas.microsoft.com/office/drawing/2014/main" id="{E8E3AE9A-AEBB-46C8-A61D-5D1118E853FE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2286000" cy="1123950"/>
          </a:xfrm>
          <a:prstGeom prst="line">
            <a:avLst/>
          </a:prstGeom>
          <a:noFill/>
          <a:ln w="19050">
            <a:solidFill>
              <a:srgbClr val="E6001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BE4046A-2C90-40DA-64C1-30C3F2CB0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26" t="10710" r="4228" b="80938"/>
          <a:stretch>
            <a:fillRect/>
          </a:stretch>
        </p:blipFill>
        <p:spPr>
          <a:xfrm>
            <a:off x="5063189" y="2386052"/>
            <a:ext cx="482600" cy="286279"/>
          </a:xfrm>
          <a:prstGeom prst="rect">
            <a:avLst/>
          </a:prstGeom>
        </p:spPr>
      </p:pic>
      <p:sp>
        <p:nvSpPr>
          <p:cNvPr id="28" name="直线连接符 27">
            <a:extLst>
              <a:ext uri="{FF2B5EF4-FFF2-40B4-BE49-F238E27FC236}">
                <a16:creationId xmlns:a16="http://schemas.microsoft.com/office/drawing/2014/main" id="{60C7FC6D-F779-4EEE-AED2-4346720CC5D9}"/>
              </a:ext>
            </a:extLst>
          </p:cNvPr>
          <p:cNvSpPr>
            <a:spLocks noGrp="1"/>
          </p:cNvSpPr>
          <p:nvPr/>
        </p:nvSpPr>
        <p:spPr>
          <a:xfrm>
            <a:off x="6153150" y="1952625"/>
            <a:ext cx="2286000" cy="1123950"/>
          </a:xfrm>
          <a:prstGeom prst="line">
            <a:avLst/>
          </a:prstGeom>
          <a:noFill/>
          <a:ln w="19050">
            <a:solidFill>
              <a:srgbClr val="E6001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直线连接符 32">
            <a:extLst>
              <a:ext uri="{FF2B5EF4-FFF2-40B4-BE49-F238E27FC236}">
                <a16:creationId xmlns:a16="http://schemas.microsoft.com/office/drawing/2014/main" id="{AFFD144E-374C-4905-9DBE-4296D7DF0BA4}"/>
              </a:ext>
            </a:extLst>
          </p:cNvPr>
          <p:cNvSpPr>
            <a:spLocks noGrp="1"/>
          </p:cNvSpPr>
          <p:nvPr/>
        </p:nvSpPr>
        <p:spPr>
          <a:xfrm>
            <a:off x="8839200" y="1952625"/>
            <a:ext cx="2286000" cy="1123950"/>
          </a:xfrm>
          <a:prstGeom prst="line">
            <a:avLst/>
          </a:prstGeom>
          <a:noFill/>
          <a:ln w="19050">
            <a:solidFill>
              <a:srgbClr val="E6001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直线连接符 23">
            <a:extLst>
              <a:ext uri="{FF2B5EF4-FFF2-40B4-BE49-F238E27FC236}">
                <a16:creationId xmlns:a16="http://schemas.microsoft.com/office/drawing/2014/main" id="{3827D5AE-A62D-4B06-B4DE-D2B509FF8D25}"/>
              </a:ext>
            </a:extLst>
          </p:cNvPr>
          <p:cNvSpPr>
            <a:spLocks noGrp="1"/>
          </p:cNvSpPr>
          <p:nvPr/>
        </p:nvSpPr>
        <p:spPr>
          <a:xfrm>
            <a:off x="3467100" y="1952625"/>
            <a:ext cx="2286000" cy="1123950"/>
          </a:xfrm>
          <a:prstGeom prst="line">
            <a:avLst/>
          </a:prstGeom>
          <a:noFill/>
          <a:ln w="19050">
            <a:solidFill>
              <a:srgbClr val="E6001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615C7DE-978D-5D4F-2A63-2C857B8DD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1" t="10710" r="4228" b="66532"/>
          <a:stretch>
            <a:fillRect/>
          </a:stretch>
        </p:blipFill>
        <p:spPr>
          <a:xfrm>
            <a:off x="9003492" y="4046423"/>
            <a:ext cx="1969308" cy="592252"/>
          </a:xfrm>
          <a:prstGeom prst="rect">
            <a:avLst/>
          </a:prstGeom>
        </p:spPr>
      </p:pic>
      <p:sp>
        <p:nvSpPr>
          <p:cNvPr id="50" name="直线连接符 49">
            <a:extLst>
              <a:ext uri="{FF2B5EF4-FFF2-40B4-BE49-F238E27FC236}">
                <a16:creationId xmlns:a16="http://schemas.microsoft.com/office/drawing/2014/main" id="{78F39F02-F10A-4A5E-AB74-237ED4573840}"/>
              </a:ext>
            </a:extLst>
          </p:cNvPr>
          <p:cNvSpPr>
            <a:spLocks noGrp="1"/>
          </p:cNvSpPr>
          <p:nvPr/>
        </p:nvSpPr>
        <p:spPr>
          <a:xfrm>
            <a:off x="8839200" y="3810000"/>
            <a:ext cx="2286000" cy="1123950"/>
          </a:xfrm>
          <a:prstGeom prst="line">
            <a:avLst/>
          </a:prstGeom>
          <a:noFill/>
          <a:ln w="19050">
            <a:solidFill>
              <a:srgbClr val="E6001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F724E19-2985-E09D-4691-975BE99A5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7" t="54455" r="14322" b="41197"/>
          <a:stretch>
            <a:fillRect/>
          </a:stretch>
        </p:blipFill>
        <p:spPr>
          <a:xfrm>
            <a:off x="6987260" y="4518648"/>
            <a:ext cx="908660" cy="1388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FF9A0C9-A85E-16A3-B8B6-B5F496321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8" t="80509" r="12951" b="15143"/>
          <a:stretch>
            <a:fillRect/>
          </a:stretch>
        </p:blipFill>
        <p:spPr>
          <a:xfrm>
            <a:off x="7046756" y="4645244"/>
            <a:ext cx="908660" cy="138891"/>
          </a:xfrm>
          <a:prstGeom prst="rect">
            <a:avLst/>
          </a:prstGeom>
        </p:spPr>
      </p:pic>
      <p:sp>
        <p:nvSpPr>
          <p:cNvPr id="46" name="直线连接符 45">
            <a:extLst>
              <a:ext uri="{FF2B5EF4-FFF2-40B4-BE49-F238E27FC236}">
                <a16:creationId xmlns:a16="http://schemas.microsoft.com/office/drawing/2014/main" id="{4F6CB5F8-5C4E-48D0-9A7F-3BF0BD59B789}"/>
              </a:ext>
            </a:extLst>
          </p:cNvPr>
          <p:cNvSpPr>
            <a:spLocks noGrp="1"/>
          </p:cNvSpPr>
          <p:nvPr/>
        </p:nvSpPr>
        <p:spPr>
          <a:xfrm>
            <a:off x="6153150" y="3810000"/>
            <a:ext cx="2286000" cy="1123950"/>
          </a:xfrm>
          <a:prstGeom prst="line">
            <a:avLst/>
          </a:prstGeom>
          <a:noFill/>
          <a:ln w="19050">
            <a:solidFill>
              <a:srgbClr val="E6001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subtitle-13">
            <a:extLst>
              <a:ext uri="{FF2B5EF4-FFF2-40B4-BE49-F238E27FC236}">
                <a16:creationId xmlns:a16="http://schemas.microsoft.com/office/drawing/2014/main" id="{DFB34BB7-DE48-3730-89EA-3042F0395F1C}"/>
              </a:ext>
            </a:extLst>
          </p:cNvPr>
          <p:cNvSpPr>
            <a:spLocks noGrp="1"/>
          </p:cNvSpPr>
          <p:nvPr/>
        </p:nvSpPr>
        <p:spPr>
          <a:xfrm>
            <a:off x="7524750" y="762000"/>
            <a:ext cx="4171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0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1350" dirty="0">
                <a:solidFill>
                  <a:srgbClr val="7E8188"/>
                </a:solidFill>
                <a:latin typeface="Arial"/>
                <a:ea typeface="Arial"/>
                <a:cs typeface="Arial"/>
              </a:rPr>
              <a:t>THREE LOGO LOCKUPS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B9F8BD9A-4972-BDF6-5667-C6EAD1652D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3239" y1="39744" x2="12958" y2="52137"/>
                        <a14:foregroundMark x1="49014" y1="46154" x2="47324" y2="49573"/>
                        <a14:foregroundMark x1="89014" y1="44444" x2="89014" y2="44444"/>
                        <a14:foregroundMark x1="87887" y1="43162" x2="89014" y2="46154"/>
                        <a14:foregroundMark x1="87042" y1="42735" x2="89859" y2="444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30450" y="4135731"/>
            <a:ext cx="268220" cy="1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180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yebrow-8">
            <a:extLst>
              <a:ext uri="{FF2B5EF4-FFF2-40B4-BE49-F238E27FC236}">
                <a16:creationId xmlns:a16="http://schemas.microsoft.com/office/drawing/2014/main" id="{6B9E2B71-F09A-477F-B646-C4486F3CAD51}"/>
              </a:ext>
            </a:extLst>
          </p:cNvPr>
          <p:cNvSpPr>
            <a:spLocks noGrp="1"/>
          </p:cNvSpPr>
          <p:nvPr/>
        </p:nvSpPr>
        <p:spPr>
          <a:xfrm>
            <a:off x="495300" y="314325"/>
            <a:ext cx="438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0</a:t>
            </a:r>
            <a:r>
              <a:rPr lang="en-US" altLang="zh-CN"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4</a:t>
            </a:r>
            <a:r>
              <a:rPr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 / BRAND COLOR</a:t>
            </a:r>
          </a:p>
        </p:txBody>
      </p:sp>
      <p:sp>
        <p:nvSpPr>
          <p:cNvPr id="3" name="subtitle-8">
            <a:extLst>
              <a:ext uri="{FF2B5EF4-FFF2-40B4-BE49-F238E27FC236}">
                <a16:creationId xmlns:a16="http://schemas.microsoft.com/office/drawing/2014/main" id="{7CD99C98-C6C3-4689-A068-4B6BFF06F22A}"/>
              </a:ext>
            </a:extLst>
          </p:cNvPr>
          <p:cNvSpPr>
            <a:spLocks noGrp="1"/>
          </p:cNvSpPr>
          <p:nvPr/>
        </p:nvSpPr>
        <p:spPr>
          <a:xfrm>
            <a:off x="7524750" y="762000"/>
            <a:ext cx="4171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0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7E8188"/>
                </a:solidFill>
                <a:latin typeface="Arial"/>
                <a:ea typeface="Arial"/>
                <a:cs typeface="Arial"/>
              </a:rPr>
              <a:t>ORIGINAL &amp; INVERSE</a:t>
            </a:r>
          </a:p>
        </p:txBody>
      </p:sp>
      <p:sp>
        <p:nvSpPr>
          <p:cNvPr id="4" name="header-rule-8">
            <a:extLst>
              <a:ext uri="{FF2B5EF4-FFF2-40B4-BE49-F238E27FC236}">
                <a16:creationId xmlns:a16="http://schemas.microsoft.com/office/drawing/2014/main" id="{25C7A780-3305-4E39-813C-1BD72D1F3E91}"/>
              </a:ext>
            </a:extLst>
          </p:cNvPr>
          <p:cNvSpPr>
            <a:spLocks noGrp="1"/>
          </p:cNvSpPr>
          <p:nvPr/>
        </p:nvSpPr>
        <p:spPr>
          <a:xfrm>
            <a:off x="495300" y="1200150"/>
            <a:ext cx="1066800" cy="28575"/>
          </a:xfrm>
          <a:prstGeom prst="rect">
            <a:avLst/>
          </a:prstGeom>
          <a:solidFill>
            <a:srgbClr val="E60018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footer-label-8">
            <a:extLst>
              <a:ext uri="{FF2B5EF4-FFF2-40B4-BE49-F238E27FC236}">
                <a16:creationId xmlns:a16="http://schemas.microsoft.com/office/drawing/2014/main" id="{1C9A718A-5DB7-4E4D-A90E-02F951EB4750}"/>
              </a:ext>
            </a:extLst>
          </p:cNvPr>
          <p:cNvSpPr>
            <a:spLocks noGrp="1"/>
          </p:cNvSpPr>
          <p:nvPr/>
        </p:nvSpPr>
        <p:spPr>
          <a:xfrm>
            <a:off x="495300" y="6496050"/>
            <a:ext cx="4000500" cy="142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7E8188"/>
                </a:solidFill>
                <a:latin typeface="Arial"/>
                <a:ea typeface="Arial"/>
                <a:cs typeface="Arial"/>
              </a:rPr>
              <a:t>QHD LAB BRAND VISUAL IDENTITY</a:t>
            </a:r>
          </a:p>
        </p:txBody>
      </p:sp>
      <p:sp>
        <p:nvSpPr>
          <p:cNvPr id="6" name="footer-page-8">
            <a:extLst>
              <a:ext uri="{FF2B5EF4-FFF2-40B4-BE49-F238E27FC236}">
                <a16:creationId xmlns:a16="http://schemas.microsoft.com/office/drawing/2014/main" id="{5CA59BFE-0937-4645-B004-A140956C4D1B}"/>
              </a:ext>
            </a:extLst>
          </p:cNvPr>
          <p:cNvSpPr>
            <a:spLocks noGrp="1"/>
          </p:cNvSpPr>
          <p:nvPr/>
        </p:nvSpPr>
        <p:spPr>
          <a:xfrm>
            <a:off x="11372850" y="6477000"/>
            <a:ext cx="3619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7E818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7" name="panel-image-8-50-150">
            <a:extLst>
              <a:ext uri="{FF2B5EF4-FFF2-40B4-BE49-F238E27FC236}">
                <a16:creationId xmlns:a16="http://schemas.microsoft.com/office/drawing/2014/main" id="{3B4AB030-058D-4ED9-8033-F3F91EBEE73D}"/>
              </a:ext>
            </a:extLst>
          </p:cNvPr>
          <p:cNvSpPr>
            <a:spLocks noGrp="1"/>
          </p:cNvSpPr>
          <p:nvPr/>
        </p:nvSpPr>
        <p:spPr>
          <a:xfrm>
            <a:off x="476250" y="1428750"/>
            <a:ext cx="5429250" cy="4705350"/>
          </a:xfrm>
          <a:prstGeom prst="roundRect">
            <a:avLst>
              <a:gd name="adj" fmla="val 3644"/>
            </a:avLst>
          </a:prstGeom>
          <a:solidFill>
            <a:srgbClr val="FFFFFF"/>
          </a:solidFill>
          <a:ln w="9525">
            <a:noFill/>
            <a:prstDash val="solid"/>
          </a:ln>
          <a:effectLst>
            <a:outerShdw blurRad="381000" sx="102000" sy="102000" algn="ctr" rotWithShape="0">
              <a:prstClr val="black">
                <a:alpha val="5000"/>
              </a:prst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panel-image-9-640-150">
            <a:extLst>
              <a:ext uri="{FF2B5EF4-FFF2-40B4-BE49-F238E27FC236}">
                <a16:creationId xmlns:a16="http://schemas.microsoft.com/office/drawing/2014/main" id="{88E09EFD-C2CA-4724-AE54-E92B2374726C}"/>
              </a:ext>
            </a:extLst>
          </p:cNvPr>
          <p:cNvSpPr>
            <a:spLocks noGrp="1"/>
          </p:cNvSpPr>
          <p:nvPr/>
        </p:nvSpPr>
        <p:spPr>
          <a:xfrm>
            <a:off x="6096000" y="1428750"/>
            <a:ext cx="5619750" cy="4705350"/>
          </a:xfrm>
          <a:prstGeom prst="roundRect">
            <a:avLst>
              <a:gd name="adj" fmla="val 3644"/>
            </a:avLst>
          </a:prstGeom>
          <a:solidFill>
            <a:srgbClr val="FFFFFF"/>
          </a:solidFill>
          <a:ln w="9525">
            <a:noFill/>
            <a:prstDash val="solid"/>
          </a:ln>
          <a:effectLst>
            <a:outerShdw blurRad="381000" sx="102000" sy="102000" algn="ctr" rotWithShape="0">
              <a:prstClr val="black">
                <a:alpha val="5000"/>
              </a:prst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corner-index-01-70-160">
            <a:extLst>
              <a:ext uri="{FF2B5EF4-FFF2-40B4-BE49-F238E27FC236}">
                <a16:creationId xmlns:a16="http://schemas.microsoft.com/office/drawing/2014/main" id="{B9C7EB51-27C5-4B68-9471-CFF36F45585A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400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60018"/>
                </a:solidFill>
                <a:latin typeface="Arial Bold"/>
                <a:ea typeface="Arial Bold"/>
                <a:cs typeface="Arial Bold"/>
              </a:defRPr>
            </a:pPr>
            <a:r>
              <a:rPr sz="90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01</a:t>
            </a:r>
          </a:p>
        </p:txBody>
      </p:sp>
      <p:sp>
        <p:nvSpPr>
          <p:cNvPr id="12" name="corner-rule-01-70-160">
            <a:extLst>
              <a:ext uri="{FF2B5EF4-FFF2-40B4-BE49-F238E27FC236}">
                <a16:creationId xmlns:a16="http://schemas.microsoft.com/office/drawing/2014/main" id="{57BA2773-F039-4261-A321-ABECC729C265}"/>
              </a:ext>
            </a:extLst>
          </p:cNvPr>
          <p:cNvSpPr>
            <a:spLocks noGrp="1"/>
          </p:cNvSpPr>
          <p:nvPr/>
        </p:nvSpPr>
        <p:spPr>
          <a:xfrm>
            <a:off x="990600" y="1590675"/>
            <a:ext cx="342900" cy="9525"/>
          </a:xfrm>
          <a:prstGeom prst="rect">
            <a:avLst/>
          </a:prstGeom>
          <a:solidFill>
            <a:srgbClr val="37373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corner-index-02-660-160">
            <a:extLst>
              <a:ext uri="{FF2B5EF4-FFF2-40B4-BE49-F238E27FC236}">
                <a16:creationId xmlns:a16="http://schemas.microsoft.com/office/drawing/2014/main" id="{BDF25808-F20E-4258-9C34-43BD7FAD3D97}"/>
              </a:ext>
            </a:extLst>
          </p:cNvPr>
          <p:cNvSpPr>
            <a:spLocks noGrp="1"/>
          </p:cNvSpPr>
          <p:nvPr/>
        </p:nvSpPr>
        <p:spPr>
          <a:xfrm>
            <a:off x="6286500" y="1524000"/>
            <a:ext cx="400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60018"/>
                </a:solidFill>
                <a:latin typeface="Arial Bold"/>
                <a:ea typeface="Arial Bold"/>
                <a:cs typeface="Arial Bold"/>
              </a:defRPr>
            </a:pPr>
            <a:r>
              <a:rPr sz="90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02</a:t>
            </a:r>
          </a:p>
        </p:txBody>
      </p:sp>
      <p:sp>
        <p:nvSpPr>
          <p:cNvPr id="14" name="corner-rule-02-660-160">
            <a:extLst>
              <a:ext uri="{FF2B5EF4-FFF2-40B4-BE49-F238E27FC236}">
                <a16:creationId xmlns:a16="http://schemas.microsoft.com/office/drawing/2014/main" id="{2149662E-23EC-4257-A50A-2688A2C700D1}"/>
              </a:ext>
            </a:extLst>
          </p:cNvPr>
          <p:cNvSpPr>
            <a:spLocks noGrp="1"/>
          </p:cNvSpPr>
          <p:nvPr/>
        </p:nvSpPr>
        <p:spPr>
          <a:xfrm>
            <a:off x="6610350" y="1590675"/>
            <a:ext cx="342900" cy="9525"/>
          </a:xfrm>
          <a:prstGeom prst="rect">
            <a:avLst/>
          </a:prstGeom>
          <a:solidFill>
            <a:srgbClr val="37373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itle-9">
            <a:extLst>
              <a:ext uri="{FF2B5EF4-FFF2-40B4-BE49-F238E27FC236}">
                <a16:creationId xmlns:a16="http://schemas.microsoft.com/office/drawing/2014/main" id="{8D055FA5-D444-901F-EEC0-5BE1C050CBE9}"/>
              </a:ext>
            </a:extLst>
          </p:cNvPr>
          <p:cNvSpPr>
            <a:spLocks noGrp="1"/>
          </p:cNvSpPr>
          <p:nvPr/>
        </p:nvSpPr>
        <p:spPr>
          <a:xfrm>
            <a:off x="495300" y="590550"/>
            <a:ext cx="6858000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defRPr>
            </a:pPr>
            <a:r>
              <a:rPr sz="3300" b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rPr>
              <a:t>原色与反白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219200" y="3000375"/>
            <a:ext cx="3943350" cy="952500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01230798-100C-4B9A-A739-6482FAAE7A4B}"/>
              </a:ext>
            </a:extLst>
          </p:cNvPr>
          <p:cNvSpPr>
            <a:spLocks noGrp="1"/>
          </p:cNvSpPr>
          <p:nvPr/>
        </p:nvSpPr>
        <p:spPr>
          <a:xfrm>
            <a:off x="1143000" y="4953000"/>
            <a:ext cx="266700" cy="266700"/>
          </a:xfrm>
          <a:prstGeom prst="ellipse">
            <a:avLst/>
          </a:prstGeom>
          <a:solidFill>
            <a:srgbClr val="249B57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EA15101-D094-4322-9F41-C0B13DBF023F}"/>
              </a:ext>
            </a:extLst>
          </p:cNvPr>
          <p:cNvSpPr>
            <a:spLocks noGrp="1"/>
          </p:cNvSpPr>
          <p:nvPr/>
        </p:nvSpPr>
        <p:spPr>
          <a:xfrm>
            <a:off x="1143000" y="4943475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3A04AEC-ADCE-4EA4-8062-5F84D4C6BF86}"/>
              </a:ext>
            </a:extLst>
          </p:cNvPr>
          <p:cNvSpPr>
            <a:spLocks noGrp="1"/>
          </p:cNvSpPr>
          <p:nvPr/>
        </p:nvSpPr>
        <p:spPr>
          <a:xfrm>
            <a:off x="1504950" y="4972050"/>
            <a:ext cx="2000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0">
                <a:solidFill>
                  <a:srgbClr val="249B57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>
                <a:solidFill>
                  <a:srgbClr val="249B57"/>
                </a:solidFill>
                <a:latin typeface="Alibaba PuHuiTi 3.0 55 Regular"/>
                <a:ea typeface="Alibaba PuHuiTi 3.0 55 Regular"/>
                <a:cs typeface="Alibaba PuHuiTi 3.0 55 Regular"/>
              </a:rPr>
              <a:t>白色或浅中性色背景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A9FA6ED-0FD1-416B-A293-BCD096AE70E9}"/>
              </a:ext>
            </a:extLst>
          </p:cNvPr>
          <p:cNvSpPr>
            <a:spLocks noGrp="1"/>
          </p:cNvSpPr>
          <p:nvPr/>
        </p:nvSpPr>
        <p:spPr>
          <a:xfrm>
            <a:off x="6477000" y="2095500"/>
            <a:ext cx="4762500" cy="3429000"/>
          </a:xfrm>
          <a:prstGeom prst="rect">
            <a:avLst/>
          </a:prstGeom>
          <a:solidFill>
            <a:srgbClr val="17171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905625" y="3147851"/>
            <a:ext cx="3905250" cy="943297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41B3F151-813D-47B3-A455-E8D3493530A0}"/>
              </a:ext>
            </a:extLst>
          </p:cNvPr>
          <p:cNvSpPr>
            <a:spLocks noGrp="1"/>
          </p:cNvSpPr>
          <p:nvPr/>
        </p:nvSpPr>
        <p:spPr>
          <a:xfrm>
            <a:off x="6667500" y="4953000"/>
            <a:ext cx="266700" cy="266700"/>
          </a:xfrm>
          <a:prstGeom prst="ellipse">
            <a:avLst/>
          </a:prstGeom>
          <a:solidFill>
            <a:srgbClr val="249B57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B35A93E-1519-4580-B4FF-F7038A0100DF}"/>
              </a:ext>
            </a:extLst>
          </p:cNvPr>
          <p:cNvSpPr>
            <a:spLocks noGrp="1"/>
          </p:cNvSpPr>
          <p:nvPr/>
        </p:nvSpPr>
        <p:spPr>
          <a:xfrm>
            <a:off x="6667500" y="4943475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E300A99-C0A3-4DA1-BCB4-145D5ED33BC5}"/>
              </a:ext>
            </a:extLst>
          </p:cNvPr>
          <p:cNvSpPr>
            <a:spLocks noGrp="1"/>
          </p:cNvSpPr>
          <p:nvPr/>
        </p:nvSpPr>
        <p:spPr>
          <a:xfrm>
            <a:off x="7029450" y="4972050"/>
            <a:ext cx="2000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25" b="0">
                <a:solidFill>
                  <a:srgbClr val="249B57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1125" b="0">
                <a:solidFill>
                  <a:srgbClr val="249B57"/>
                </a:solidFill>
                <a:latin typeface="Alibaba PuHuiTi 3.0 55 Regular"/>
                <a:ea typeface="Alibaba PuHuiTi 3.0 55 Regular"/>
                <a:cs typeface="Alibaba PuHuiTi 3.0 55 Regular"/>
              </a:rPr>
              <a:t>深色或品牌红背景</a:t>
            </a:r>
          </a:p>
        </p:txBody>
      </p:sp>
    </p:spTree>
    <p:extLst>
      <p:ext uri="{BB962C8B-B14F-4D97-AF65-F5344CB8AC3E}">
        <p14:creationId xmlns:p14="http://schemas.microsoft.com/office/powerpoint/2010/main" val="1791429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yebrow-13">
            <a:extLst>
              <a:ext uri="{FF2B5EF4-FFF2-40B4-BE49-F238E27FC236}">
                <a16:creationId xmlns:a16="http://schemas.microsoft.com/office/drawing/2014/main" id="{62B821AC-BC8C-48E1-90D2-AFA2BD00A336}"/>
              </a:ext>
            </a:extLst>
          </p:cNvPr>
          <p:cNvSpPr>
            <a:spLocks noGrp="1"/>
          </p:cNvSpPr>
          <p:nvPr/>
        </p:nvSpPr>
        <p:spPr>
          <a:xfrm>
            <a:off x="495300" y="314325"/>
            <a:ext cx="438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>
              <a:buNone/>
              <a:defRPr sz="975" b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defRPr>
            </a:pPr>
            <a:r>
              <a:rPr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0</a:t>
            </a:r>
            <a:r>
              <a:rPr lang="en-US" altLang="zh-CN" sz="975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5</a:t>
            </a:r>
            <a:r>
              <a:rPr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 / </a:t>
            </a:r>
            <a:r>
              <a:rPr lang="en-US" altLang="zh-CN" sz="975" b="0" dirty="0">
                <a:solidFill>
                  <a:srgbClr val="E60018"/>
                </a:solidFill>
                <a:latin typeface="Alibaba PuHuiTi 3.0 55 Regular"/>
                <a:ea typeface="Alibaba PuHuiTi 3.0 55 Regular"/>
                <a:cs typeface="Alibaba PuHuiTi 3.0 55 Regular"/>
              </a:rPr>
              <a:t>APPLICATION</a:t>
            </a:r>
            <a:endParaRPr sz="975" b="0" dirty="0">
              <a:solidFill>
                <a:srgbClr val="E60018"/>
              </a:solidFill>
              <a:latin typeface="Alibaba PuHuiTi 3.0 55 Regular"/>
              <a:ea typeface="Alibaba PuHuiTi 3.0 55 Regular"/>
              <a:cs typeface="Alibaba PuHuiTi 3.0 55 Regular"/>
            </a:endParaRPr>
          </a:p>
        </p:txBody>
      </p:sp>
      <p:sp>
        <p:nvSpPr>
          <p:cNvPr id="2" name="title-13">
            <a:extLst>
              <a:ext uri="{FF2B5EF4-FFF2-40B4-BE49-F238E27FC236}">
                <a16:creationId xmlns:a16="http://schemas.microsoft.com/office/drawing/2014/main" id="{6F52F4E4-F7E6-4A6F-9D48-8EDB0A94D5A5}"/>
              </a:ext>
            </a:extLst>
          </p:cNvPr>
          <p:cNvSpPr>
            <a:spLocks noGrp="1"/>
          </p:cNvSpPr>
          <p:nvPr/>
        </p:nvSpPr>
        <p:spPr>
          <a:xfrm>
            <a:off x="495300" y="590550"/>
            <a:ext cx="6858000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defRPr>
            </a:pPr>
            <a:r>
              <a:rPr sz="3300" b="1" dirty="0" err="1">
                <a:solidFill>
                  <a:srgbClr val="111111"/>
                </a:solidFill>
                <a:latin typeface="Alibaba PuHuiTi 3 115 Black"/>
                <a:ea typeface="Alibaba PuHuiTi 3 115 Black"/>
                <a:cs typeface="Alibaba PuHuiTi 3 115 Black"/>
              </a:rPr>
              <a:t>应用示例</a:t>
            </a:r>
            <a:endParaRPr sz="3300" b="1" dirty="0">
              <a:solidFill>
                <a:srgbClr val="111111"/>
              </a:solidFill>
              <a:latin typeface="Alibaba PuHuiTi 3 115 Black"/>
              <a:ea typeface="Alibaba PuHuiTi 3 115 Black"/>
              <a:cs typeface="Alibaba PuHuiTi 3 115 Black"/>
            </a:endParaRPr>
          </a:p>
        </p:txBody>
      </p:sp>
      <p:sp>
        <p:nvSpPr>
          <p:cNvPr id="3" name="subtitle-13">
            <a:extLst>
              <a:ext uri="{FF2B5EF4-FFF2-40B4-BE49-F238E27FC236}">
                <a16:creationId xmlns:a16="http://schemas.microsoft.com/office/drawing/2014/main" id="{AFF00E72-BB08-4E87-9193-82F034791A80}"/>
              </a:ext>
            </a:extLst>
          </p:cNvPr>
          <p:cNvSpPr>
            <a:spLocks noGrp="1"/>
          </p:cNvSpPr>
          <p:nvPr/>
        </p:nvSpPr>
        <p:spPr>
          <a:xfrm>
            <a:off x="7524750" y="762000"/>
            <a:ext cx="4171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0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1350" dirty="0">
                <a:solidFill>
                  <a:srgbClr val="7E8188"/>
                </a:solidFill>
                <a:latin typeface="Arial"/>
                <a:ea typeface="Arial"/>
                <a:cs typeface="Arial"/>
              </a:rPr>
              <a:t>APPLICATIONS</a:t>
            </a:r>
          </a:p>
        </p:txBody>
      </p:sp>
      <p:sp>
        <p:nvSpPr>
          <p:cNvPr id="4" name="header-rule-13">
            <a:extLst>
              <a:ext uri="{FF2B5EF4-FFF2-40B4-BE49-F238E27FC236}">
                <a16:creationId xmlns:a16="http://schemas.microsoft.com/office/drawing/2014/main" id="{88A01450-2682-4D99-AF69-3C72A38765E8}"/>
              </a:ext>
            </a:extLst>
          </p:cNvPr>
          <p:cNvSpPr>
            <a:spLocks noGrp="1"/>
          </p:cNvSpPr>
          <p:nvPr/>
        </p:nvSpPr>
        <p:spPr>
          <a:xfrm>
            <a:off x="495300" y="1200150"/>
            <a:ext cx="1066800" cy="28575"/>
          </a:xfrm>
          <a:prstGeom prst="rect">
            <a:avLst/>
          </a:prstGeom>
          <a:solidFill>
            <a:srgbClr val="E60018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footer-label-13">
            <a:extLst>
              <a:ext uri="{FF2B5EF4-FFF2-40B4-BE49-F238E27FC236}">
                <a16:creationId xmlns:a16="http://schemas.microsoft.com/office/drawing/2014/main" id="{27ADC9AE-07E0-4A1A-8B79-427426F452C5}"/>
              </a:ext>
            </a:extLst>
          </p:cNvPr>
          <p:cNvSpPr>
            <a:spLocks noGrp="1"/>
          </p:cNvSpPr>
          <p:nvPr/>
        </p:nvSpPr>
        <p:spPr>
          <a:xfrm>
            <a:off x="495300" y="6496050"/>
            <a:ext cx="4000500" cy="142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7E8188"/>
                </a:solidFill>
                <a:latin typeface="Arial"/>
                <a:ea typeface="Arial"/>
                <a:cs typeface="Arial"/>
              </a:rPr>
              <a:t>QHD LAB BRAND VISUAL IDENTITY</a:t>
            </a:r>
          </a:p>
        </p:txBody>
      </p:sp>
      <p:sp>
        <p:nvSpPr>
          <p:cNvPr id="6" name="footer-page-13">
            <a:extLst>
              <a:ext uri="{FF2B5EF4-FFF2-40B4-BE49-F238E27FC236}">
                <a16:creationId xmlns:a16="http://schemas.microsoft.com/office/drawing/2014/main" id="{58A39DBB-AB5C-496E-9BEE-E0C99E4C5F97}"/>
              </a:ext>
            </a:extLst>
          </p:cNvPr>
          <p:cNvSpPr>
            <a:spLocks noGrp="1"/>
          </p:cNvSpPr>
          <p:nvPr/>
        </p:nvSpPr>
        <p:spPr>
          <a:xfrm>
            <a:off x="11372850" y="6477000"/>
            <a:ext cx="3619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7E8188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750" b="1" dirty="0">
                <a:solidFill>
                  <a:srgbClr val="7E8188"/>
                </a:solidFill>
                <a:latin typeface="Arial"/>
                <a:ea typeface="Arial"/>
                <a:cs typeface="Arial"/>
              </a:rPr>
              <a:t>08</a:t>
            </a:r>
            <a:endParaRPr sz="750" b="1" dirty="0">
              <a:solidFill>
                <a:srgbClr val="7E818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panel-image-5-50-150">
            <a:extLst>
              <a:ext uri="{FF2B5EF4-FFF2-40B4-BE49-F238E27FC236}">
                <a16:creationId xmlns:a16="http://schemas.microsoft.com/office/drawing/2014/main" id="{351A305B-A200-DBB4-ED6E-E3E4D3F6CF26}"/>
              </a:ext>
            </a:extLst>
          </p:cNvPr>
          <p:cNvSpPr>
            <a:spLocks noGrp="1"/>
          </p:cNvSpPr>
          <p:nvPr/>
        </p:nvSpPr>
        <p:spPr>
          <a:xfrm>
            <a:off x="476250" y="1428750"/>
            <a:ext cx="11224594" cy="4705350"/>
          </a:xfrm>
          <a:prstGeom prst="roundRect">
            <a:avLst>
              <a:gd name="adj" fmla="val 3644"/>
            </a:avLst>
          </a:prstGeom>
          <a:solidFill>
            <a:srgbClr val="FFFFFF"/>
          </a:solidFill>
          <a:ln w="9525">
            <a:noFill/>
            <a:prstDash val="solid"/>
          </a:ln>
          <a:effectLst>
            <a:outerShdw blurRad="381000" sx="102000" sy="102000" algn="ctr" rotWithShape="0">
              <a:prstClr val="black">
                <a:alpha val="5000"/>
              </a:prst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3855DED-2E1B-D9FC-AF36-4F49B1800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71" y="1765674"/>
            <a:ext cx="3475358" cy="195592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2AC1AF2-5693-7C62-BFC7-65093282E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540" y="3949887"/>
            <a:ext cx="3475358" cy="195592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40167C8-AD11-786E-3E3E-E38680563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3210" y="3949887"/>
            <a:ext cx="3475358" cy="1955928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F24A37B9-2305-9F72-D0E4-AFFD80B675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618" b="6962"/>
          <a:stretch>
            <a:fillRect/>
          </a:stretch>
        </p:blipFill>
        <p:spPr>
          <a:xfrm>
            <a:off x="757871" y="3949887"/>
            <a:ext cx="3475357" cy="1955928"/>
          </a:xfrm>
          <a:prstGeom prst="rect">
            <a:avLst/>
          </a:prstGeom>
        </p:spPr>
      </p:pic>
      <p:pic>
        <p:nvPicPr>
          <p:cNvPr id="31" name="图片 30" descr="图片预览">
            <a:extLst>
              <a:ext uri="{FF2B5EF4-FFF2-40B4-BE49-F238E27FC236}">
                <a16:creationId xmlns:a16="http://schemas.microsoft.com/office/drawing/2014/main" id="{987AF284-739E-2A6E-450A-20855B739F3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1784" b="3796"/>
          <a:stretch>
            <a:fillRect/>
          </a:stretch>
        </p:blipFill>
        <p:spPr>
          <a:xfrm>
            <a:off x="4405540" y="1765673"/>
            <a:ext cx="3475357" cy="1955929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90E182A-D321-5440-5803-F179D251C4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2519" y="1847782"/>
            <a:ext cx="2931701" cy="195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6659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</TotalTime>
  <Words>245</Words>
  <Application>Microsoft Macintosh PowerPoint</Application>
  <DocSecurity>0</DocSecurity>
  <PresentationFormat>宽屏</PresentationFormat>
  <Paragraphs>89</Paragraphs>
  <Slides>6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Alibaba PuHuiTi 3 115 Black</vt:lpstr>
      <vt:lpstr>Alibaba PuHuiTi 3.0 115 Black</vt:lpstr>
      <vt:lpstr>Alibaba PuHuiTi 3.0 55 Regular</vt:lpstr>
      <vt:lpstr>Alibaba PuHuiTi 3.0 75 SemiBold</vt:lpstr>
      <vt:lpstr>Arial</vt:lpstr>
      <vt:lpstr>Calibri</vt:lpstr>
      <vt:lpstr>Times New Roman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蔡 云杰</cp:lastModifiedBy>
  <cp:revision>4</cp:revision>
  <dcterms:created xsi:type="dcterms:W3CDTF">2026-08-28T09:08:16Z</dcterms:created>
  <dcterms:modified xsi:type="dcterms:W3CDTF">2026-08-31T02:16:24Z</dcterms:modified>
</cp:coreProperties>
</file>